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99" r:id="rId4"/>
  </p:sldMasterIdLst>
  <p:notesMasterIdLst>
    <p:notesMasterId r:id="rId18"/>
  </p:notesMasterIdLst>
  <p:handoutMasterIdLst>
    <p:handoutMasterId r:id="rId19"/>
  </p:handoutMasterIdLst>
  <p:sldIdLst>
    <p:sldId id="809" r:id="rId5"/>
    <p:sldId id="2147471511" r:id="rId6"/>
    <p:sldId id="2147471512" r:id="rId7"/>
    <p:sldId id="2147471515" r:id="rId8"/>
    <p:sldId id="2147471516" r:id="rId9"/>
    <p:sldId id="2147471520" r:id="rId10"/>
    <p:sldId id="2147471513" r:id="rId11"/>
    <p:sldId id="2147471514" r:id="rId12"/>
    <p:sldId id="2147471521" r:id="rId13"/>
    <p:sldId id="2147471522" r:id="rId14"/>
    <p:sldId id="2147471517" r:id="rId15"/>
    <p:sldId id="2147471518" r:id="rId16"/>
    <p:sldId id="2147471507" r:id="rId17"/>
  </p:sldIdLst>
  <p:sldSz cx="10972800" cy="6858000"/>
  <p:notesSz cx="7099300" cy="10234613"/>
  <p:custDataLst>
    <p:tags r:id="rId2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326F46-6EC0-44C2-A3E4-2681B8CAA80B}">
          <p14:sldIdLst>
            <p14:sldId id="809"/>
            <p14:sldId id="2147471511"/>
            <p14:sldId id="2147471512"/>
            <p14:sldId id="2147471515"/>
            <p14:sldId id="2147471516"/>
            <p14:sldId id="2147471520"/>
            <p14:sldId id="2147471513"/>
            <p14:sldId id="2147471514"/>
            <p14:sldId id="2147471521"/>
            <p14:sldId id="2147471522"/>
            <p14:sldId id="2147471517"/>
            <p14:sldId id="2147471518"/>
            <p14:sldId id="2147471507"/>
          </p14:sldIdLst>
        </p14:section>
      </p14:sectionLst>
    </p:ext>
    <p:ext uri="{EFAFB233-063F-42B5-8137-9DF3F51BA10A}">
      <p15:sldGuideLst xmlns:p15="http://schemas.microsoft.com/office/powerpoint/2012/main">
        <p15:guide id="1" pos="3456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AB377A"/>
    <a:srgbClr val="E9E6E6"/>
    <a:srgbClr val="FF0066"/>
    <a:srgbClr val="DEE6ED"/>
    <a:srgbClr val="C8D8E6"/>
    <a:srgbClr val="23476E"/>
    <a:srgbClr val="23214A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6" autoAdjust="0"/>
  </p:normalViewPr>
  <p:slideViewPr>
    <p:cSldViewPr snapToObjects="1" showGuides="1">
      <p:cViewPr varScale="1">
        <p:scale>
          <a:sx n="114" d="100"/>
          <a:sy n="114" d="100"/>
        </p:scale>
        <p:origin x="906" y="102"/>
      </p:cViewPr>
      <p:guideLst>
        <p:guide pos="3456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84" d="100"/>
          <a:sy n="84" d="100"/>
        </p:scale>
        <p:origin x="-4138" y="-72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2022. All rights reserved.</a:t>
            </a:r>
          </a:p>
          <a:p>
            <a:pPr algn="ctr"/>
            <a:r>
              <a:rPr lang="en-US" sz="800" b="1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en-US" sz="800" b="1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2022-06-22</a:t>
            </a:r>
          </a:p>
          <a:p>
            <a:pPr algn="l"/>
            <a:endParaRPr lang="en-US" sz="80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‹№›</a:t>
            </a:fld>
            <a:endParaRPr lang="en-US" sz="80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endParaRPr lang="en-US" sz="80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3588" y="1012825"/>
            <a:ext cx="5572125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4757266"/>
            <a:ext cx="6191968" cy="478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2022.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2022-06-22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‹№›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.jp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tags" Target="../tags/tag133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tags" Target="../tags/tag159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5" Type="http://schemas.openxmlformats.org/officeDocument/2006/relationships/tags" Target="../tags/tag177.xml"/><Relationship Id="rId10" Type="http://schemas.openxmlformats.org/officeDocument/2006/relationships/tags" Target="../tags/tag182.xml"/><Relationship Id="rId4" Type="http://schemas.openxmlformats.org/officeDocument/2006/relationships/tags" Target="../tags/tag176.xml"/><Relationship Id="rId9" Type="http://schemas.openxmlformats.org/officeDocument/2006/relationships/tags" Target="../tags/tag18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7" Type="http://schemas.openxmlformats.org/officeDocument/2006/relationships/image" Target="../media/image6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3.xml"/><Relationship Id="rId4" Type="http://schemas.openxmlformats.org/officeDocument/2006/relationships/tags" Target="../tags/tag19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4.jpg"/><Relationship Id="rId5" Type="http://schemas.openxmlformats.org/officeDocument/2006/relationships/tags" Target="../tags/tag2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PROTECTION" hidden="1">
            <a:extLst>
              <a:ext uri="{FF2B5EF4-FFF2-40B4-BE49-F238E27FC236}">
                <a16:creationId xmlns:a16="http://schemas.microsoft.com/office/drawing/2014/main" id="{C9728897-8803-46FB-B4C3-EE9B9AEE75C0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auto">
          <a:xfrm>
            <a:off x="8654752" y="5517232"/>
            <a:ext cx="1908212" cy="93610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6" name="Background White">
            <a:extLst>
              <a:ext uri="{FF2B5EF4-FFF2-40B4-BE49-F238E27FC236}">
                <a16:creationId xmlns:a16="http://schemas.microsoft.com/office/drawing/2014/main" id="{FCB96766-B726-4C1E-8CB0-2534547DB76F}"/>
              </a:ext>
            </a:extLst>
          </p:cNvPr>
          <p:cNvSpPr/>
          <p:nvPr userDrawn="1"/>
        </p:nvSpPr>
        <p:spPr bwMode="auto">
          <a:xfrm>
            <a:off x="0" y="0"/>
            <a:ext cx="109728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Crystal Picture Placeholder">
            <a:extLst>
              <a:ext uri="{FF2B5EF4-FFF2-40B4-BE49-F238E27FC236}">
                <a16:creationId xmlns:a16="http://schemas.microsoft.com/office/drawing/2014/main" id="{DB5652D2-D05F-2458-E7DC-D9EF5A496F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" y="3"/>
            <a:ext cx="10972799" cy="3743997"/>
          </a:xfrm>
          <a:custGeom>
            <a:avLst/>
            <a:gdLst>
              <a:gd name="connsiteX0" fmla="*/ 0 w 12191999"/>
              <a:gd name="connsiteY0" fmla="*/ 0 h 3743997"/>
              <a:gd name="connsiteX1" fmla="*/ 12191999 w 12191999"/>
              <a:gd name="connsiteY1" fmla="*/ 0 h 3743997"/>
              <a:gd name="connsiteX2" fmla="*/ 12191999 w 12191999"/>
              <a:gd name="connsiteY2" fmla="*/ 3726156 h 3743997"/>
              <a:gd name="connsiteX3" fmla="*/ 3063660 w 12191999"/>
              <a:gd name="connsiteY3" fmla="*/ 2179105 h 3743997"/>
              <a:gd name="connsiteX4" fmla="*/ 387 w 12191999"/>
              <a:gd name="connsiteY4" fmla="*/ 3726157 h 3743997"/>
              <a:gd name="connsiteX5" fmla="*/ 387 w 12191999"/>
              <a:gd name="connsiteY5" fmla="*/ 3743997 h 3743997"/>
              <a:gd name="connsiteX6" fmla="*/ 0 w 12191999"/>
              <a:gd name="connsiteY6" fmla="*/ 3743997 h 374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43997">
                <a:moveTo>
                  <a:pt x="0" y="0"/>
                </a:moveTo>
                <a:lnTo>
                  <a:pt x="12191999" y="0"/>
                </a:lnTo>
                <a:lnTo>
                  <a:pt x="12191999" y="3726156"/>
                </a:lnTo>
                <a:lnTo>
                  <a:pt x="3063660" y="2179105"/>
                </a:lnTo>
                <a:lnTo>
                  <a:pt x="387" y="3726157"/>
                </a:lnTo>
                <a:lnTo>
                  <a:pt x="387" y="3743997"/>
                </a:lnTo>
                <a:lnTo>
                  <a:pt x="0" y="374399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 wrap="square" tIns="1296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D5F81AFE-25AA-4B3E-BB1D-750550308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8000" y="5662800"/>
            <a:ext cx="763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lang="en-GB" baseline="0" noProof="0" dirty="0">
                <a:latin typeface="+mn-lt"/>
                <a:ea typeface="+mn-ea"/>
                <a:cs typeface="+mn-cs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9AD71B2A-50C1-49B9-B4EA-23DD52530176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556419" y="4194804"/>
            <a:ext cx="7633581" cy="1107996"/>
          </a:xfrm>
        </p:spPr>
        <p:txBody>
          <a:bodyPr lIns="0" tIns="0" rIns="0"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5" name="empower_classification_attention_placeholder" hidden="1">
            <a:extLst>
              <a:ext uri="{FF2B5EF4-FFF2-40B4-BE49-F238E27FC236}">
                <a16:creationId xmlns:a16="http://schemas.microsoft.com/office/drawing/2014/main" id="{4C0813C8-3BA2-414A-8621-C2CFFDB3C08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4802200" y="6489701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9" name="empower_classification_placeholder">
            <a:extLst>
              <a:ext uri="{FF2B5EF4-FFF2-40B4-BE49-F238E27FC236}">
                <a16:creationId xmlns:a16="http://schemas.microsoft.com/office/drawing/2014/main" id="{67B82B94-F4B2-43F2-86E9-5F8A4F43A48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4802400" y="6489701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9FA65B83-B64F-4079-993C-B6AE2286A4C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556419" y="6489701"/>
            <a:ext cx="3240087" cy="28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draft_placeholder" hidden="1">
            <a:extLst>
              <a:ext uri="{FF2B5EF4-FFF2-40B4-BE49-F238E27FC236}">
                <a16:creationId xmlns:a16="http://schemas.microsoft.com/office/drawing/2014/main" id="{F38CEF11-81EC-4740-8E65-4C03555E54C4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3796506" y="6489373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MIO_AGENDA_IGNORE_NAVIGATION" hidden="1">
            <a:extLst>
              <a:ext uri="{FF2B5EF4-FFF2-40B4-BE49-F238E27FC236}">
                <a16:creationId xmlns:a16="http://schemas.microsoft.com/office/drawing/2014/main" id="{CB79D148-1528-4662-8C84-FD9244FFA7B8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2" name="MIO_AGENDA_IGNORE_CHAPTER_REFERENCE" hidden="1">
            <a:extLst>
              <a:ext uri="{FF2B5EF4-FFF2-40B4-BE49-F238E27FC236}">
                <a16:creationId xmlns:a16="http://schemas.microsoft.com/office/drawing/2014/main" id="{A1E94250-6EA5-4F49-A193-8A383B909D40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77D76DE-EDAF-49C6-86D1-FD3FD21D8EE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8DAE4B2D-5B1C-48F2-8FBE-79F25E2A0B1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300C9B6B-B20E-4210-8337-31C6F41C417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MIO_Placeholder_Mapping" hidden="1">
            <a:extLst>
              <a:ext uri="{FF2B5EF4-FFF2-40B4-BE49-F238E27FC236}">
                <a16:creationId xmlns:a16="http://schemas.microsoft.com/office/drawing/2014/main" id="{95C37836-A524-46DE-A11D-9E0BAEA59A84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44D7C5D5-6760-44E1-8944-0E0D7B1EDB9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94" y="5608162"/>
            <a:ext cx="1681935" cy="7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2288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Row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mpower_additionalText_placeholder" hidden="1">
            <a:extLst>
              <a:ext uri="{FF2B5EF4-FFF2-40B4-BE49-F238E27FC236}">
                <a16:creationId xmlns:a16="http://schemas.microsoft.com/office/drawing/2014/main" id="{D0808135-7FC0-9B1B-C361-ED1BE78D2FB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empower_document_placeholder" hidden="1">
            <a:extLst>
              <a:ext uri="{FF2B5EF4-FFF2-40B4-BE49-F238E27FC236}">
                <a16:creationId xmlns:a16="http://schemas.microsoft.com/office/drawing/2014/main" id="{1535FE62-8AA2-E798-54C4-53C97B9CB828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0" name="empower_proprietary_placeholder" hidden="1">
            <a:extLst>
              <a:ext uri="{FF2B5EF4-FFF2-40B4-BE49-F238E27FC236}">
                <a16:creationId xmlns:a16="http://schemas.microsoft.com/office/drawing/2014/main" id="{A2903BD4-8D05-4365-6C99-1C6CE479810B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05B7FD3F-BD6D-5D78-8D35-9731175E3DA3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empower_footer_placeholder">
            <a:extLst>
              <a:ext uri="{FF2B5EF4-FFF2-40B4-BE49-F238E27FC236}">
                <a16:creationId xmlns:a16="http://schemas.microsoft.com/office/drawing/2014/main" id="{12FDF465-BA31-48DE-2140-B5B2B6869069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empower_classification_attention_placeholder" hidden="1">
            <a:extLst>
              <a:ext uri="{FF2B5EF4-FFF2-40B4-BE49-F238E27FC236}">
                <a16:creationId xmlns:a16="http://schemas.microsoft.com/office/drawing/2014/main" id="{627B8150-BC36-99E3-1F95-DBC1D868151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1" name="empower_classification_placeholder">
            <a:extLst>
              <a:ext uri="{FF2B5EF4-FFF2-40B4-BE49-F238E27FC236}">
                <a16:creationId xmlns:a16="http://schemas.microsoft.com/office/drawing/2014/main" id="{09437AED-25F0-27A8-C22B-675E700D923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3" name="empower_date_placeholder">
            <a:extLst>
              <a:ext uri="{FF2B5EF4-FFF2-40B4-BE49-F238E27FC236}">
                <a16:creationId xmlns:a16="http://schemas.microsoft.com/office/drawing/2014/main" id="{585833AA-DC7A-A138-F65B-562AD13DAA4A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02400" y="1268412"/>
            <a:ext cx="10368000" cy="230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Bottom Left"/>
          <p:cNvSpPr>
            <a:spLocks noGrp="1"/>
          </p:cNvSpPr>
          <p:nvPr>
            <p:ph sz="quarter" idx="14" hasCustomPrompt="1"/>
          </p:nvPr>
        </p:nvSpPr>
        <p:spPr>
          <a:xfrm>
            <a:off x="302400" y="3860801"/>
            <a:ext cx="5112000" cy="252095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Right"/>
          <p:cNvSpPr>
            <a:spLocks noGrp="1"/>
          </p:cNvSpPr>
          <p:nvPr>
            <p:ph sz="quarter" idx="15" hasCustomPrompt="1"/>
          </p:nvPr>
        </p:nvSpPr>
        <p:spPr>
          <a:xfrm>
            <a:off x="5558400" y="3860801"/>
            <a:ext cx="5112000" cy="252095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E7EDB8AD-EA3D-4CB8-ACA5-941C54F04F51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C194976-BB2C-4F15-BB1C-28D2FDD66062}"/>
              </a:ext>
            </a:extLst>
          </p:cNvPr>
          <p:cNvSpPr>
            <a:spLocks noGrp="1"/>
          </p:cNvSpPr>
          <p:nvPr>
            <p:ph type="dt" sz="half" idx="16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463D483C-438B-4825-989F-F73DED593815}"/>
              </a:ext>
            </a:extLst>
          </p:cNvPr>
          <p:cNvSpPr>
            <a:spLocks noGrp="1"/>
          </p:cNvSpPr>
          <p:nvPr>
            <p:ph type="ftr" sz="quarter" idx="17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70B09A54-FAC8-4D12-8404-D88F6DC24470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MIO_Placeholder_Mapping" hidden="1">
            <a:extLst>
              <a:ext uri="{FF2B5EF4-FFF2-40B4-BE49-F238E27FC236}">
                <a16:creationId xmlns:a16="http://schemas.microsoft.com/office/drawing/2014/main" id="{BDFD2B7D-23F5-42FE-B524-FBE9FF870E29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99721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251">
          <p15:clr>
            <a:srgbClr val="FBAE40"/>
          </p15:clr>
        </p15:guide>
        <p15:guide id="2" orient="horz" pos="799">
          <p15:clr>
            <a:srgbClr val="FBAE40"/>
          </p15:clr>
        </p15:guide>
        <p15:guide id="3" orient="horz" pos="2432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3411">
          <p15:clr>
            <a:srgbClr val="FBAE40"/>
          </p15:clr>
        </p15:guide>
        <p15:guide id="6" pos="190">
          <p15:clr>
            <a:srgbClr val="FBAE40"/>
          </p15:clr>
        </p15:guide>
        <p15:guide id="7" pos="3501">
          <p15:clr>
            <a:srgbClr val="FBAE40"/>
          </p15:clr>
        </p15:guide>
        <p15:guide id="8" pos="672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Row | 2 columns |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mpower_additionalText_placeholder" hidden="1">
            <a:extLst>
              <a:ext uri="{FF2B5EF4-FFF2-40B4-BE49-F238E27FC236}">
                <a16:creationId xmlns:a16="http://schemas.microsoft.com/office/drawing/2014/main" id="{886D920F-170E-4074-33BA-775D63E1452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empower_document_placeholder" hidden="1">
            <a:extLst>
              <a:ext uri="{FF2B5EF4-FFF2-40B4-BE49-F238E27FC236}">
                <a16:creationId xmlns:a16="http://schemas.microsoft.com/office/drawing/2014/main" id="{72983C95-5AF3-9BDF-BE3C-7E118EA1EEB3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0" name="empower_proprietary_placeholder" hidden="1">
            <a:extLst>
              <a:ext uri="{FF2B5EF4-FFF2-40B4-BE49-F238E27FC236}">
                <a16:creationId xmlns:a16="http://schemas.microsoft.com/office/drawing/2014/main" id="{3A648AA3-7F8E-4774-A672-93EC4EF7DE5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5" name="empower_draft_placeholder" hidden="1">
            <a:extLst>
              <a:ext uri="{FF2B5EF4-FFF2-40B4-BE49-F238E27FC236}">
                <a16:creationId xmlns:a16="http://schemas.microsoft.com/office/drawing/2014/main" id="{86BF3E9A-6924-BC38-002F-E41E12956627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footer_placeholder">
            <a:extLst>
              <a:ext uri="{FF2B5EF4-FFF2-40B4-BE49-F238E27FC236}">
                <a16:creationId xmlns:a16="http://schemas.microsoft.com/office/drawing/2014/main" id="{42D35A67-351E-29F7-DD5E-6D083107836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C1E0D0D3-A562-60C9-A3CF-A251F49FBCF9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2" name="empower_classification_placeholder">
            <a:extLst>
              <a:ext uri="{FF2B5EF4-FFF2-40B4-BE49-F238E27FC236}">
                <a16:creationId xmlns:a16="http://schemas.microsoft.com/office/drawing/2014/main" id="{E10F58CC-BBDA-FC1E-2DD2-659E5BABB177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4" name="empower_date_placeholder">
            <a:extLst>
              <a:ext uri="{FF2B5EF4-FFF2-40B4-BE49-F238E27FC236}">
                <a16:creationId xmlns:a16="http://schemas.microsoft.com/office/drawing/2014/main" id="{DFE71A90-8E6B-EB55-22B3-C1F6769EAE47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02400" y="1268413"/>
            <a:ext cx="10369152" cy="1224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Center Left"/>
          <p:cNvSpPr>
            <a:spLocks noGrp="1"/>
          </p:cNvSpPr>
          <p:nvPr>
            <p:ph sz="quarter" idx="14" hasCustomPrompt="1"/>
          </p:nvPr>
        </p:nvSpPr>
        <p:spPr>
          <a:xfrm>
            <a:off x="302400" y="2780931"/>
            <a:ext cx="5112000" cy="197998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Content Center Right"/>
          <p:cNvSpPr>
            <a:spLocks noGrp="1"/>
          </p:cNvSpPr>
          <p:nvPr>
            <p:ph sz="quarter" idx="15" hasCustomPrompt="1"/>
          </p:nvPr>
        </p:nvSpPr>
        <p:spPr>
          <a:xfrm>
            <a:off x="5558400" y="2780932"/>
            <a:ext cx="5112000" cy="198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Bottom"/>
          <p:cNvSpPr>
            <a:spLocks noGrp="1"/>
          </p:cNvSpPr>
          <p:nvPr>
            <p:ph sz="quarter" idx="16" hasCustomPrompt="1"/>
          </p:nvPr>
        </p:nvSpPr>
        <p:spPr>
          <a:xfrm>
            <a:off x="302400" y="5085186"/>
            <a:ext cx="10369152" cy="1296566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52D691CE-A47F-45EE-BAF6-AEEEE962C046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B3FCC9EC-1F11-4114-9754-4BD8E6AB3F81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1B429379-7C5F-40E0-99CE-44AE96C2A061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31175E56-BAA1-4930-8203-4F5F5C985B41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MIO_Placeholder_Mapping" hidden="1">
            <a:extLst>
              <a:ext uri="{FF2B5EF4-FFF2-40B4-BE49-F238E27FC236}">
                <a16:creationId xmlns:a16="http://schemas.microsoft.com/office/drawing/2014/main" id="{ED85B872-C308-4E3D-9059-5BB7C89E66F7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68163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752">
          <p15:clr>
            <a:srgbClr val="FBAE40"/>
          </p15:clr>
        </p15:guide>
        <p15:guide id="2" pos="3501">
          <p15:clr>
            <a:srgbClr val="FBAE40"/>
          </p15:clr>
        </p15:guide>
        <p15:guide id="3" pos="3411">
          <p15:clr>
            <a:srgbClr val="FBAE40"/>
          </p15:clr>
        </p15:guide>
        <p15:guide id="4" pos="190">
          <p15:clr>
            <a:srgbClr val="FBAE40"/>
          </p15:clr>
        </p15:guide>
        <p15:guide id="5" pos="6722">
          <p15:clr>
            <a:srgbClr val="FBAE40"/>
          </p15:clr>
        </p15:guide>
        <p15:guide id="6" orient="horz" pos="799">
          <p15:clr>
            <a:srgbClr val="FBAE40"/>
          </p15:clr>
        </p15:guide>
        <p15:guide id="7" orient="horz" pos="1570">
          <p15:clr>
            <a:srgbClr val="FBAE40"/>
          </p15:clr>
        </p15:guide>
        <p15:guide id="8" orient="horz" pos="2999">
          <p15:clr>
            <a:srgbClr val="FBAE40"/>
          </p15:clr>
        </p15:guide>
        <p15:guide id="9" orient="horz" pos="3203">
          <p15:clr>
            <a:srgbClr val="FBAE40"/>
          </p15:clr>
        </p15:guide>
        <p15:guide id="10" orient="horz" pos="40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mpower_additionalText_placeholder" hidden="1">
            <a:extLst>
              <a:ext uri="{FF2B5EF4-FFF2-40B4-BE49-F238E27FC236}">
                <a16:creationId xmlns:a16="http://schemas.microsoft.com/office/drawing/2014/main" id="{0720FE6C-AAE4-1FCA-1439-AC65E0EC1DE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empower_document_placeholder" hidden="1">
            <a:extLst>
              <a:ext uri="{FF2B5EF4-FFF2-40B4-BE49-F238E27FC236}">
                <a16:creationId xmlns:a16="http://schemas.microsoft.com/office/drawing/2014/main" id="{17BDB101-30E2-CD55-71C4-6849AAD1BCAF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0" name="empower_proprietary_placeholder" hidden="1">
            <a:extLst>
              <a:ext uri="{FF2B5EF4-FFF2-40B4-BE49-F238E27FC236}">
                <a16:creationId xmlns:a16="http://schemas.microsoft.com/office/drawing/2014/main" id="{C88C1B08-52F3-1C05-8D97-8D709EEAC2A5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B83A4D7B-B9E1-1AF4-D500-C18427CB623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empower_footer_placeholder">
            <a:extLst>
              <a:ext uri="{FF2B5EF4-FFF2-40B4-BE49-F238E27FC236}">
                <a16:creationId xmlns:a16="http://schemas.microsoft.com/office/drawing/2014/main" id="{694525D9-11C5-32A9-E56E-B044492DED2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empower_classification_attention_placeholder" hidden="1">
            <a:extLst>
              <a:ext uri="{FF2B5EF4-FFF2-40B4-BE49-F238E27FC236}">
                <a16:creationId xmlns:a16="http://schemas.microsoft.com/office/drawing/2014/main" id="{DF66F3E5-70BE-2D2E-265B-93CF51625CB2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1" name="empower_classification_placeholder">
            <a:extLst>
              <a:ext uri="{FF2B5EF4-FFF2-40B4-BE49-F238E27FC236}">
                <a16:creationId xmlns:a16="http://schemas.microsoft.com/office/drawing/2014/main" id="{61D4694E-B477-815E-610C-48F43E63D0FD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3" name="empower_date_placeholder">
            <a:extLst>
              <a:ext uri="{FF2B5EF4-FFF2-40B4-BE49-F238E27FC236}">
                <a16:creationId xmlns:a16="http://schemas.microsoft.com/office/drawing/2014/main" id="{09C380B7-DA84-8798-A5BA-2E673EAD394C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02400" y="1268414"/>
            <a:ext cx="3384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Center"/>
          <p:cNvSpPr>
            <a:spLocks noGrp="1"/>
          </p:cNvSpPr>
          <p:nvPr>
            <p:ph sz="quarter" idx="14" hasCustomPrompt="1"/>
          </p:nvPr>
        </p:nvSpPr>
        <p:spPr>
          <a:xfrm>
            <a:off x="3830638" y="1268414"/>
            <a:ext cx="3311525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Right"/>
          <p:cNvSpPr>
            <a:spLocks noGrp="1"/>
          </p:cNvSpPr>
          <p:nvPr>
            <p:ph sz="quarter" idx="15" hasCustomPrompt="1"/>
          </p:nvPr>
        </p:nvSpPr>
        <p:spPr>
          <a:xfrm>
            <a:off x="7286626" y="1268414"/>
            <a:ext cx="338455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0985F2B8-C50D-49CF-B3A1-A45CA60DACD3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5C619BC-1192-4BC0-89D3-A2D911590562}"/>
              </a:ext>
            </a:extLst>
          </p:cNvPr>
          <p:cNvSpPr>
            <a:spLocks noGrp="1"/>
          </p:cNvSpPr>
          <p:nvPr>
            <p:ph type="dt" sz="half" idx="16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30586970-1C0C-4382-B351-CAA393234053}"/>
              </a:ext>
            </a:extLst>
          </p:cNvPr>
          <p:cNvSpPr>
            <a:spLocks noGrp="1"/>
          </p:cNvSpPr>
          <p:nvPr>
            <p:ph type="ftr" sz="quarter" idx="17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C3E8915C-7420-4DE9-9FA3-E04428D08263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MIO_Placeholder_Mapping" hidden="1">
            <a:extLst>
              <a:ext uri="{FF2B5EF4-FFF2-40B4-BE49-F238E27FC236}">
                <a16:creationId xmlns:a16="http://schemas.microsoft.com/office/drawing/2014/main" id="{6BE401F6-A69E-41BE-B0CF-47077E254DD4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44529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4020">
          <p15:clr>
            <a:srgbClr val="FBAE40"/>
          </p15:clr>
        </p15:guide>
        <p15:guide id="3" pos="2322">
          <p15:clr>
            <a:srgbClr val="FBAE40"/>
          </p15:clr>
        </p15:guide>
        <p15:guide id="4" pos="190">
          <p15:clr>
            <a:srgbClr val="FBAE40"/>
          </p15:clr>
        </p15:guide>
        <p15:guide id="5" pos="6722">
          <p15:clr>
            <a:srgbClr val="FBAE40"/>
          </p15:clr>
        </p15:guide>
        <p15:guide id="6" pos="4590">
          <p15:clr>
            <a:srgbClr val="FBAE40"/>
          </p15:clr>
        </p15:guide>
        <p15:guide id="7" pos="4499">
          <p15:clr>
            <a:srgbClr val="FBAE40"/>
          </p15:clr>
        </p15:guide>
        <p15:guide id="8" pos="241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Row |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mpower_additionalText_placeholder" hidden="1">
            <a:extLst>
              <a:ext uri="{FF2B5EF4-FFF2-40B4-BE49-F238E27FC236}">
                <a16:creationId xmlns:a16="http://schemas.microsoft.com/office/drawing/2014/main" id="{35145616-BDFF-CEF3-FB4B-93299200F5B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empower_document_placeholder" hidden="1">
            <a:extLst>
              <a:ext uri="{FF2B5EF4-FFF2-40B4-BE49-F238E27FC236}">
                <a16:creationId xmlns:a16="http://schemas.microsoft.com/office/drawing/2014/main" id="{EE02756B-2350-2380-5DDC-500F6222C15B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0" name="empower_proprietary_placeholder" hidden="1">
            <a:extLst>
              <a:ext uri="{FF2B5EF4-FFF2-40B4-BE49-F238E27FC236}">
                <a16:creationId xmlns:a16="http://schemas.microsoft.com/office/drawing/2014/main" id="{46A6EB23-8A15-47EF-4C8D-663E537D6861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5" name="empower_draft_placeholder" hidden="1">
            <a:extLst>
              <a:ext uri="{FF2B5EF4-FFF2-40B4-BE49-F238E27FC236}">
                <a16:creationId xmlns:a16="http://schemas.microsoft.com/office/drawing/2014/main" id="{6BEA7E23-0FC7-288B-55BB-6BCA7B940F93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footer_placeholder">
            <a:extLst>
              <a:ext uri="{FF2B5EF4-FFF2-40B4-BE49-F238E27FC236}">
                <a16:creationId xmlns:a16="http://schemas.microsoft.com/office/drawing/2014/main" id="{F22CCE2A-E69D-4584-0858-C1CBC144F13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5BBEE5A3-0D0E-EFD2-26D4-6ABDDB54213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2" name="empower_classification_placeholder">
            <a:extLst>
              <a:ext uri="{FF2B5EF4-FFF2-40B4-BE49-F238E27FC236}">
                <a16:creationId xmlns:a16="http://schemas.microsoft.com/office/drawing/2014/main" id="{61FB0025-E7EC-492D-C3E7-EDDE3E50BD33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4" name="empower_date_placeholder">
            <a:extLst>
              <a:ext uri="{FF2B5EF4-FFF2-40B4-BE49-F238E27FC236}">
                <a16:creationId xmlns:a16="http://schemas.microsoft.com/office/drawing/2014/main" id="{93FE9955-240D-CE7B-D4B4-5EB9CCBC6715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t Top"/>
          <p:cNvSpPr>
            <a:spLocks noGrp="1"/>
          </p:cNvSpPr>
          <p:nvPr>
            <p:ph sz="quarter" idx="13" hasCustomPrompt="1"/>
          </p:nvPr>
        </p:nvSpPr>
        <p:spPr>
          <a:xfrm>
            <a:off x="302400" y="1268414"/>
            <a:ext cx="10369152" cy="1368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Left"/>
          <p:cNvSpPr>
            <a:spLocks noGrp="1"/>
          </p:cNvSpPr>
          <p:nvPr>
            <p:ph sz="quarter" idx="14" hasCustomPrompt="1"/>
          </p:nvPr>
        </p:nvSpPr>
        <p:spPr>
          <a:xfrm>
            <a:off x="302400" y="2781300"/>
            <a:ext cx="3384000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Center"/>
          <p:cNvSpPr>
            <a:spLocks noGrp="1"/>
          </p:cNvSpPr>
          <p:nvPr>
            <p:ph sz="quarter" idx="15" hasCustomPrompt="1"/>
          </p:nvPr>
        </p:nvSpPr>
        <p:spPr>
          <a:xfrm>
            <a:off x="3830976" y="2781300"/>
            <a:ext cx="3312000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Right"/>
          <p:cNvSpPr>
            <a:spLocks noGrp="1"/>
          </p:cNvSpPr>
          <p:nvPr>
            <p:ph sz="quarter" idx="16" hasCustomPrompt="1"/>
          </p:nvPr>
        </p:nvSpPr>
        <p:spPr>
          <a:xfrm>
            <a:off x="7287552" y="2781300"/>
            <a:ext cx="3384000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CAE71240-75BD-40FA-82DF-D1E460A4291F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55A8E95-C7D8-4E32-BF73-F70CEEB9A4C9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62C66BE8-37BE-407E-9E92-0F05F4E41277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AAB4A26D-FC0D-4D24-BF83-580B4CCA5EB9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MIO_Placeholder_Mapping" hidden="1">
            <a:extLst>
              <a:ext uri="{FF2B5EF4-FFF2-40B4-BE49-F238E27FC236}">
                <a16:creationId xmlns:a16="http://schemas.microsoft.com/office/drawing/2014/main" id="{744219C9-A1E9-4199-97CA-B3694991CF73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19965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4020">
          <p15:clr>
            <a:srgbClr val="FBAE40"/>
          </p15:clr>
        </p15:guide>
        <p15:guide id="3" orient="horz" pos="1661">
          <p15:clr>
            <a:srgbClr val="FBAE40"/>
          </p15:clr>
        </p15:guide>
        <p15:guide id="4" orient="horz" pos="1752">
          <p15:clr>
            <a:srgbClr val="FBAE40"/>
          </p15:clr>
        </p15:guide>
        <p15:guide id="5" pos="6722">
          <p15:clr>
            <a:srgbClr val="FBAE40"/>
          </p15:clr>
        </p15:guide>
        <p15:guide id="6" pos="190">
          <p15:clr>
            <a:srgbClr val="FBAE40"/>
          </p15:clr>
        </p15:guide>
        <p15:guide id="7" pos="2322">
          <p15:clr>
            <a:srgbClr val="FBAE40"/>
          </p15:clr>
        </p15:guide>
        <p15:guide id="8" pos="2413">
          <p15:clr>
            <a:srgbClr val="FBAE40"/>
          </p15:clr>
        </p15:guide>
        <p15:guide id="9" pos="4499">
          <p15:clr>
            <a:srgbClr val="FBAE40"/>
          </p15:clr>
        </p15:guide>
        <p15:guide id="10" pos="459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mpower_additionalText_placeholder" hidden="1">
            <a:extLst>
              <a:ext uri="{FF2B5EF4-FFF2-40B4-BE49-F238E27FC236}">
                <a16:creationId xmlns:a16="http://schemas.microsoft.com/office/drawing/2014/main" id="{19FBA10B-87ED-284B-1E8C-DCCF04013FA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empower_document_placeholder" hidden="1">
            <a:extLst>
              <a:ext uri="{FF2B5EF4-FFF2-40B4-BE49-F238E27FC236}">
                <a16:creationId xmlns:a16="http://schemas.microsoft.com/office/drawing/2014/main" id="{3A781925-EBDE-95D4-2D88-F398A62CF224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0" name="empower_proprietary_placeholder" hidden="1">
            <a:extLst>
              <a:ext uri="{FF2B5EF4-FFF2-40B4-BE49-F238E27FC236}">
                <a16:creationId xmlns:a16="http://schemas.microsoft.com/office/drawing/2014/main" id="{18A1DA33-10B1-31C6-4F3E-733C3C091AC8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2D620F21-05BF-F95B-C14A-4352541CBB74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footer_placeholder">
            <a:extLst>
              <a:ext uri="{FF2B5EF4-FFF2-40B4-BE49-F238E27FC236}">
                <a16:creationId xmlns:a16="http://schemas.microsoft.com/office/drawing/2014/main" id="{3C3B0BC4-9820-4929-E06D-9A548402BF4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D70F906E-1503-413A-59C1-C381F5AD64E9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2" name="empower_classification_placeholder">
            <a:extLst>
              <a:ext uri="{FF2B5EF4-FFF2-40B4-BE49-F238E27FC236}">
                <a16:creationId xmlns:a16="http://schemas.microsoft.com/office/drawing/2014/main" id="{16CAF0EA-03C5-94C8-FE92-5F872D45247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4" name="empower_date_placeholder">
            <a:extLst>
              <a:ext uri="{FF2B5EF4-FFF2-40B4-BE49-F238E27FC236}">
                <a16:creationId xmlns:a16="http://schemas.microsoft.com/office/drawing/2014/main" id="{19DD8F3B-975A-D07F-2CF9-CE445AE20FED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ontent Left">
            <a:extLst>
              <a:ext uri="{FF2B5EF4-FFF2-40B4-BE49-F238E27FC236}">
                <a16:creationId xmlns:a16="http://schemas.microsoft.com/office/drawing/2014/main" id="{BD9CC625-482D-40A1-B6FE-DF727324B6A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2400" y="1268414"/>
            <a:ext cx="2520000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Center Left">
            <a:extLst>
              <a:ext uri="{FF2B5EF4-FFF2-40B4-BE49-F238E27FC236}">
                <a16:creationId xmlns:a16="http://schemas.microsoft.com/office/drawing/2014/main" id="{76DF5687-C750-4C1B-B84C-64CFD3BDB99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965450" y="1268414"/>
            <a:ext cx="2449513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Center Right">
            <a:extLst>
              <a:ext uri="{FF2B5EF4-FFF2-40B4-BE49-F238E27FC236}">
                <a16:creationId xmlns:a16="http://schemas.microsoft.com/office/drawing/2014/main" id="{92A74BE3-1DB2-4955-9442-723C3700D6B5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57838" y="1268414"/>
            <a:ext cx="2449512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Right">
            <a:extLst>
              <a:ext uri="{FF2B5EF4-FFF2-40B4-BE49-F238E27FC236}">
                <a16:creationId xmlns:a16="http://schemas.microsoft.com/office/drawing/2014/main" id="{3D2A6EE3-D0C1-48DA-B616-CD1850403CE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50226" y="1268414"/>
            <a:ext cx="2520950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00CE1A28-616A-4199-912D-86ED4148C1F9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F8CE3617-1542-47C1-8BF2-60D211485CF5}"/>
              </a:ext>
            </a:extLst>
          </p:cNvPr>
          <p:cNvSpPr>
            <a:spLocks noGrp="1"/>
          </p:cNvSpPr>
          <p:nvPr>
            <p:ph type="dt" sz="half" idx="24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1" name="Footer Placeholder 10" hidden="1">
            <a:extLst>
              <a:ext uri="{FF2B5EF4-FFF2-40B4-BE49-F238E27FC236}">
                <a16:creationId xmlns:a16="http://schemas.microsoft.com/office/drawing/2014/main" id="{40EA8B41-A171-46E5-AC6B-E379DCBA1819}"/>
              </a:ext>
            </a:extLst>
          </p:cNvPr>
          <p:cNvSpPr>
            <a:spLocks noGrp="1"/>
          </p:cNvSpPr>
          <p:nvPr>
            <p:ph type="ftr" sz="quarter" idx="25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915B184B-E102-4EA1-9DB3-DDE6CBF61025}"/>
              </a:ext>
            </a:extLst>
          </p:cNvPr>
          <p:cNvSpPr>
            <a:spLocks noGrp="1"/>
          </p:cNvSpPr>
          <p:nvPr>
            <p:ph type="sldNum" sz="quarter" idx="26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MIO_Placeholder_Mapping" hidden="1">
            <a:extLst>
              <a:ext uri="{FF2B5EF4-FFF2-40B4-BE49-F238E27FC236}">
                <a16:creationId xmlns:a16="http://schemas.microsoft.com/office/drawing/2014/main" id="{F6F71A7B-BDB2-45F0-BD03-1E9F3835C333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06105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501">
          <p15:clr>
            <a:srgbClr val="FBAE40"/>
          </p15:clr>
        </p15:guide>
        <p15:guide id="2" pos="3411">
          <p15:clr>
            <a:srgbClr val="FBAE40"/>
          </p15:clr>
        </p15:guide>
        <p15:guide id="3" pos="1868">
          <p15:clr>
            <a:srgbClr val="FBAE40"/>
          </p15:clr>
        </p15:guide>
        <p15:guide id="4" pos="1778">
          <p15:clr>
            <a:srgbClr val="FBAE40"/>
          </p15:clr>
        </p15:guide>
        <p15:guide id="5" pos="5044">
          <p15:clr>
            <a:srgbClr val="FBAE40"/>
          </p15:clr>
        </p15:guide>
        <p15:guide id="6" pos="5134">
          <p15:clr>
            <a:srgbClr val="FBAE40"/>
          </p15:clr>
        </p15:guide>
        <p15:guide id="7" pos="6722">
          <p15:clr>
            <a:srgbClr val="FBAE40"/>
          </p15:clr>
        </p15:guide>
        <p15:guide id="8" pos="190">
          <p15:clr>
            <a:srgbClr val="FBAE40"/>
          </p15:clr>
        </p15:guide>
        <p15:guide id="9" orient="horz" pos="799">
          <p15:clr>
            <a:srgbClr val="FBAE40"/>
          </p15:clr>
        </p15:guide>
        <p15:guide id="10" orient="horz" pos="40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Row |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mpower_additionalText_placeholder" hidden="1">
            <a:extLst>
              <a:ext uri="{FF2B5EF4-FFF2-40B4-BE49-F238E27FC236}">
                <a16:creationId xmlns:a16="http://schemas.microsoft.com/office/drawing/2014/main" id="{0A81DB1D-385C-E48C-6A5A-F5E87AF1292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empower_document_placeholder" hidden="1">
            <a:extLst>
              <a:ext uri="{FF2B5EF4-FFF2-40B4-BE49-F238E27FC236}">
                <a16:creationId xmlns:a16="http://schemas.microsoft.com/office/drawing/2014/main" id="{B5CDE9BC-CB5A-8DDA-6A8F-A1EE1CB509B3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9" name="empower_proprietary_placeholder" hidden="1">
            <a:extLst>
              <a:ext uri="{FF2B5EF4-FFF2-40B4-BE49-F238E27FC236}">
                <a16:creationId xmlns:a16="http://schemas.microsoft.com/office/drawing/2014/main" id="{544BF8E3-179A-5800-679B-23DE9009C17B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21" name="empower_draft_placeholder" hidden="1">
            <a:extLst>
              <a:ext uri="{FF2B5EF4-FFF2-40B4-BE49-F238E27FC236}">
                <a16:creationId xmlns:a16="http://schemas.microsoft.com/office/drawing/2014/main" id="{CF8AE2F3-8AD3-374C-459A-8311EBDFC888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empower_footer_placeholder">
            <a:extLst>
              <a:ext uri="{FF2B5EF4-FFF2-40B4-BE49-F238E27FC236}">
                <a16:creationId xmlns:a16="http://schemas.microsoft.com/office/drawing/2014/main" id="{8F389F7D-CE48-CE23-4B37-186EC4B19D2F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empower_classification_attention_placeholder" hidden="1">
            <a:extLst>
              <a:ext uri="{FF2B5EF4-FFF2-40B4-BE49-F238E27FC236}">
                <a16:creationId xmlns:a16="http://schemas.microsoft.com/office/drawing/2014/main" id="{063E4CB8-4C76-7305-F8DD-1FD34DFAC16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5" name="empower_classification_placeholder">
            <a:extLst>
              <a:ext uri="{FF2B5EF4-FFF2-40B4-BE49-F238E27FC236}">
                <a16:creationId xmlns:a16="http://schemas.microsoft.com/office/drawing/2014/main" id="{5A248A9F-BD0C-9CB8-42B2-C400DA47D8C7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6" name="empower_date_placeholder">
            <a:extLst>
              <a:ext uri="{FF2B5EF4-FFF2-40B4-BE49-F238E27FC236}">
                <a16:creationId xmlns:a16="http://schemas.microsoft.com/office/drawing/2014/main" id="{296370F3-AA8E-7A3B-AE81-6EF093DEDD13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ontent Top">
            <a:extLst>
              <a:ext uri="{FF2B5EF4-FFF2-40B4-BE49-F238E27FC236}">
                <a16:creationId xmlns:a16="http://schemas.microsoft.com/office/drawing/2014/main" id="{CED7309F-2A0B-4559-AC76-A63256A6D02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00990" y="1268414"/>
            <a:ext cx="10369152" cy="136842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2A937184-1D80-4C80-AA74-1276CE1DC2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02400" y="2781300"/>
            <a:ext cx="2520000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Content Center Left">
            <a:extLst>
              <a:ext uri="{FF2B5EF4-FFF2-40B4-BE49-F238E27FC236}">
                <a16:creationId xmlns:a16="http://schemas.microsoft.com/office/drawing/2014/main" id="{05593613-1B2D-4F34-852F-FAE805617F5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966400" y="2781300"/>
            <a:ext cx="2448000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Center Right">
            <a:extLst>
              <a:ext uri="{FF2B5EF4-FFF2-40B4-BE49-F238E27FC236}">
                <a16:creationId xmlns:a16="http://schemas.microsoft.com/office/drawing/2014/main" id="{9DC166AD-260E-4CD6-A1C7-FC20A3F83D6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558400" y="2781300"/>
            <a:ext cx="2448000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Right">
            <a:extLst>
              <a:ext uri="{FF2B5EF4-FFF2-40B4-BE49-F238E27FC236}">
                <a16:creationId xmlns:a16="http://schemas.microsoft.com/office/drawing/2014/main" id="{973C53DD-CE8C-43B6-A631-4F1F33C591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50400" y="2781300"/>
            <a:ext cx="2520000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666497B1-E7DE-4DF7-ADD5-65D95A1A4A58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FD4C9EAE-6240-4BF5-8E6D-EA7DC779DF95}"/>
              </a:ext>
            </a:extLst>
          </p:cNvPr>
          <p:cNvSpPr>
            <a:spLocks noGrp="1"/>
          </p:cNvSpPr>
          <p:nvPr>
            <p:ph type="dt" sz="half" idx="26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1" name="Footer Placeholder 10" hidden="1">
            <a:extLst>
              <a:ext uri="{FF2B5EF4-FFF2-40B4-BE49-F238E27FC236}">
                <a16:creationId xmlns:a16="http://schemas.microsoft.com/office/drawing/2014/main" id="{6790D42E-0B59-49C3-BB0F-7F6FB27429F8}"/>
              </a:ext>
            </a:extLst>
          </p:cNvPr>
          <p:cNvSpPr>
            <a:spLocks noGrp="1"/>
          </p:cNvSpPr>
          <p:nvPr>
            <p:ph type="ftr" sz="quarter" idx="27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40625342-9C19-4D2C-BAF2-C7A34998127B}"/>
              </a:ext>
            </a:extLst>
          </p:cNvPr>
          <p:cNvSpPr>
            <a:spLocks noGrp="1"/>
          </p:cNvSpPr>
          <p:nvPr>
            <p:ph type="sldNum" sz="quarter" idx="2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MIO_Placeholder_Mapping" hidden="1">
            <a:extLst>
              <a:ext uri="{FF2B5EF4-FFF2-40B4-BE49-F238E27FC236}">
                <a16:creationId xmlns:a16="http://schemas.microsoft.com/office/drawing/2014/main" id="{3042326C-F56B-46EA-A8CA-D88735960785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3503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411">
          <p15:clr>
            <a:srgbClr val="FBAE40"/>
          </p15:clr>
        </p15:guide>
        <p15:guide id="2" orient="horz" pos="1752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1661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pos="6722">
          <p15:clr>
            <a:srgbClr val="FBAE40"/>
          </p15:clr>
        </p15:guide>
        <p15:guide id="7" pos="190">
          <p15:clr>
            <a:srgbClr val="FBAE40"/>
          </p15:clr>
        </p15:guide>
        <p15:guide id="8" pos="1778">
          <p15:clr>
            <a:srgbClr val="FBAE40"/>
          </p15:clr>
        </p15:guide>
        <p15:guide id="9" pos="1868">
          <p15:clr>
            <a:srgbClr val="FBAE40"/>
          </p15:clr>
        </p15:guide>
        <p15:guide id="10" pos="3501">
          <p15:clr>
            <a:srgbClr val="FBAE40"/>
          </p15:clr>
        </p15:guide>
        <p15:guide id="11" pos="5044">
          <p15:clr>
            <a:srgbClr val="FBAE40"/>
          </p15:clr>
        </p15:guide>
        <p15:guide id="12" pos="51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mpower_additionalText_placeholder" hidden="1">
            <a:extLst>
              <a:ext uri="{FF2B5EF4-FFF2-40B4-BE49-F238E27FC236}">
                <a16:creationId xmlns:a16="http://schemas.microsoft.com/office/drawing/2014/main" id="{8BDE9BE7-7865-FE9E-C3DB-A07196D7F7C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 hidden="1">
            <a:extLst>
              <a:ext uri="{FF2B5EF4-FFF2-40B4-BE49-F238E27FC236}">
                <a16:creationId xmlns:a16="http://schemas.microsoft.com/office/drawing/2014/main" id="{C59E3F1B-6DD7-5BB5-048D-D5799274439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6" name="empower_proprietary_placeholder" hidden="1">
            <a:extLst>
              <a:ext uri="{FF2B5EF4-FFF2-40B4-BE49-F238E27FC236}">
                <a16:creationId xmlns:a16="http://schemas.microsoft.com/office/drawing/2014/main" id="{16708CBD-4301-86E7-DD2D-69404ED0A759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7" name="empower_draft_placeholder" hidden="1">
            <a:extLst>
              <a:ext uri="{FF2B5EF4-FFF2-40B4-BE49-F238E27FC236}">
                <a16:creationId xmlns:a16="http://schemas.microsoft.com/office/drawing/2014/main" id="{0E72ED5A-84CE-56C8-47CF-A5DA05AFEC21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footer_placeholder">
            <a:extLst>
              <a:ext uri="{FF2B5EF4-FFF2-40B4-BE49-F238E27FC236}">
                <a16:creationId xmlns:a16="http://schemas.microsoft.com/office/drawing/2014/main" id="{BF43DFCF-2136-CB8B-E5B5-4315558160EF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classification_attention_placeholder" hidden="1">
            <a:extLst>
              <a:ext uri="{FF2B5EF4-FFF2-40B4-BE49-F238E27FC236}">
                <a16:creationId xmlns:a16="http://schemas.microsoft.com/office/drawing/2014/main" id="{FACB160D-E80A-C361-3386-D95290ABB81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3" name="empower_classification_placeholder">
            <a:extLst>
              <a:ext uri="{FF2B5EF4-FFF2-40B4-BE49-F238E27FC236}">
                <a16:creationId xmlns:a16="http://schemas.microsoft.com/office/drawing/2014/main" id="{C26E5F06-C72E-06FC-BB71-BC427630D097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7" name="empower_date_placeholder">
            <a:extLst>
              <a:ext uri="{FF2B5EF4-FFF2-40B4-BE49-F238E27FC236}">
                <a16:creationId xmlns:a16="http://schemas.microsoft.com/office/drawing/2014/main" id="{902CB262-5258-EFB1-CFE4-05020FBDBCC4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CEA13006-439C-46D5-8F0B-8939267D03D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36A3EA01-1E50-447E-9D73-EDC982E40E5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72349B96-FBAF-4585-93B6-0CE38449176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MIO_Placeholder_Mapping" hidden="1">
            <a:extLst>
              <a:ext uri="{FF2B5EF4-FFF2-40B4-BE49-F238E27FC236}">
                <a16:creationId xmlns:a16="http://schemas.microsoft.com/office/drawing/2014/main" id="{7D98851C-1057-437C-A588-EEF32A6DDD52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0935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pos="190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pos="672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">
            <a:extLst>
              <a:ext uri="{FF2B5EF4-FFF2-40B4-BE49-F238E27FC236}">
                <a16:creationId xmlns:a16="http://schemas.microsoft.com/office/drawing/2014/main" id="{768E21D1-9F8F-4763-92D1-49980DD843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972800" cy="6858000"/>
          </a:xfrm>
          <a:solidFill>
            <a:srgbClr val="DCD5D7"/>
          </a:solidFill>
        </p:spPr>
        <p:txBody>
          <a:bodyPr tIns="0" bIns="792000" anchor="ctr" anchorCtr="0"/>
          <a:lstStyle>
            <a:lvl1pPr algn="ctr">
              <a:buNone/>
              <a:defRPr baseline="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MIO_AGENDA_IGNORE_NAVIGATION" hidden="1">
            <a:extLst>
              <a:ext uri="{FF2B5EF4-FFF2-40B4-BE49-F238E27FC236}">
                <a16:creationId xmlns:a16="http://schemas.microsoft.com/office/drawing/2014/main" id="{8744BF5A-DBA8-4BB4-8358-0D4753A1BC34}"/>
              </a:ext>
            </a:extLst>
          </p:cNvPr>
          <p:cNvSpPr/>
          <p:nvPr userDrawn="1"/>
        </p:nvSpPr>
        <p:spPr bwMode="auto">
          <a:xfrm>
            <a:off x="10754972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2" name="MIO_AGENDA_IGNORE_CHAPTER_REFERENCE" hidden="1">
            <a:extLst>
              <a:ext uri="{FF2B5EF4-FFF2-40B4-BE49-F238E27FC236}">
                <a16:creationId xmlns:a16="http://schemas.microsoft.com/office/drawing/2014/main" id="{593F5051-BBE5-4C56-B8B8-721BBCBA8F95}"/>
              </a:ext>
            </a:extLst>
          </p:cNvPr>
          <p:cNvSpPr/>
          <p:nvPr userDrawn="1"/>
        </p:nvSpPr>
        <p:spPr bwMode="auto">
          <a:xfrm>
            <a:off x="10754972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ED4E8E7-7097-43A6-BF15-11A9E2CE5F29}"/>
              </a:ext>
            </a:extLst>
          </p:cNvPr>
          <p:cNvSpPr>
            <a:spLocks noGrp="1"/>
          </p:cNvSpPr>
          <p:nvPr>
            <p:ph type="dt" sz="half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215377E-4FDC-4AE3-BB5E-F44966A93A3D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AEEB2B8-A17D-4601-BE0E-78106F4C7E9D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46ECB642-4128-4BF8-8F8F-0F36E6B3F85D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886351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 White">
            <a:extLst>
              <a:ext uri="{FF2B5EF4-FFF2-40B4-BE49-F238E27FC236}">
                <a16:creationId xmlns:a16="http://schemas.microsoft.com/office/drawing/2014/main" id="{94F4E5C8-5CA8-4F40-BC7E-16EC1AE676BF}"/>
              </a:ext>
            </a:extLst>
          </p:cNvPr>
          <p:cNvSpPr/>
          <p:nvPr userDrawn="1"/>
        </p:nvSpPr>
        <p:spPr bwMode="auto">
          <a:xfrm>
            <a:off x="0" y="0"/>
            <a:ext cx="109728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LOGO PROTECTION" hidden="1">
            <a:extLst>
              <a:ext uri="{FF2B5EF4-FFF2-40B4-BE49-F238E27FC236}">
                <a16:creationId xmlns:a16="http://schemas.microsoft.com/office/drawing/2014/main" id="{D6BB3BF4-5336-4A17-AAE3-7AA8116486B7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auto">
          <a:xfrm>
            <a:off x="2498068" y="2008506"/>
            <a:ext cx="5976664" cy="2912996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4" name="MIO_AGENDA_LAST_SLIDE" hidden="1">
            <a:extLst>
              <a:ext uri="{FF2B5EF4-FFF2-40B4-BE49-F238E27FC236}">
                <a16:creationId xmlns:a16="http://schemas.microsoft.com/office/drawing/2014/main" id="{ECFA2B1D-2212-413A-A46B-F88E0E8D7A76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NAVIGATION" hidden="1">
            <a:extLst>
              <a:ext uri="{FF2B5EF4-FFF2-40B4-BE49-F238E27FC236}">
                <a16:creationId xmlns:a16="http://schemas.microsoft.com/office/drawing/2014/main" id="{A8B0928F-80FD-4955-AC79-A88FBDFE3024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6A937E7A-F0F7-41A9-8250-2E1AAD01F57E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6DB9A0E-6F60-4B6E-8BD8-856D33C6AF2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DA543087-8E23-45F3-BBE6-E8CEF239ADE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9563CBBC-1DD0-468F-ACD1-6DEAEA722A6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MIO_Placeholder_Mapping" hidden="1">
            <a:extLst>
              <a:ext uri="{FF2B5EF4-FFF2-40B4-BE49-F238E27FC236}">
                <a16:creationId xmlns:a16="http://schemas.microsoft.com/office/drawing/2014/main" id="{433077B3-04F6-4C61-BFA8-CEF66ACDC6F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4B275D43-8364-4A74-94C3-5BA9D22FFEF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574" y="2564904"/>
            <a:ext cx="395165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0313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PROTECTION" hidden="1">
            <a:extLst>
              <a:ext uri="{FF2B5EF4-FFF2-40B4-BE49-F238E27FC236}">
                <a16:creationId xmlns:a16="http://schemas.microsoft.com/office/drawing/2014/main" id="{C9728897-8803-46FB-B4C3-EE9B9AEE75C0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auto">
          <a:xfrm>
            <a:off x="8654752" y="5517232"/>
            <a:ext cx="1908212" cy="93610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6" name="Background White">
            <a:extLst>
              <a:ext uri="{FF2B5EF4-FFF2-40B4-BE49-F238E27FC236}">
                <a16:creationId xmlns:a16="http://schemas.microsoft.com/office/drawing/2014/main" id="{FCB96766-B726-4C1E-8CB0-2534547DB76F}"/>
              </a:ext>
            </a:extLst>
          </p:cNvPr>
          <p:cNvSpPr/>
          <p:nvPr userDrawn="1"/>
        </p:nvSpPr>
        <p:spPr bwMode="auto">
          <a:xfrm>
            <a:off x="0" y="0"/>
            <a:ext cx="109728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Crystal Picture Placeholder">
            <a:extLst>
              <a:ext uri="{FF2B5EF4-FFF2-40B4-BE49-F238E27FC236}">
                <a16:creationId xmlns:a16="http://schemas.microsoft.com/office/drawing/2014/main" id="{D86010DD-CD91-EA0F-4608-4350C2B2A4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4684642" cy="6858000"/>
          </a:xfrm>
          <a:custGeom>
            <a:avLst/>
            <a:gdLst>
              <a:gd name="connsiteX0" fmla="*/ 0 w 5205158"/>
              <a:gd name="connsiteY0" fmla="*/ 0 h 6858000"/>
              <a:gd name="connsiteX1" fmla="*/ 4377139 w 5205158"/>
              <a:gd name="connsiteY1" fmla="*/ 0 h 6858000"/>
              <a:gd name="connsiteX2" fmla="*/ 5205158 w 5205158"/>
              <a:gd name="connsiteY2" fmla="*/ 1713978 h 6858000"/>
              <a:gd name="connsiteX3" fmla="*/ 4370092 w 5205158"/>
              <a:gd name="connsiteY3" fmla="*/ 6858000 h 6858000"/>
              <a:gd name="connsiteX4" fmla="*/ 0 w 520515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5158" h="6858000">
                <a:moveTo>
                  <a:pt x="0" y="0"/>
                </a:moveTo>
                <a:lnTo>
                  <a:pt x="4377139" y="0"/>
                </a:lnTo>
                <a:lnTo>
                  <a:pt x="5205158" y="1713978"/>
                </a:lnTo>
                <a:lnTo>
                  <a:pt x="437009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 wrap="square" tIns="2700000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9AD71B2A-50C1-49B9-B4EA-23DD52530176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5227200" y="1756800"/>
            <a:ext cx="5184000" cy="1674000"/>
          </a:xfrm>
        </p:spPr>
        <p:txBody>
          <a:bodyPr lIns="0" tIns="0" rIns="0"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D5F81AFE-25AA-4B3E-BB1D-750550308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7200" y="3790800"/>
            <a:ext cx="5184000" cy="61555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lang="en-GB" baseline="0" noProof="0" dirty="0">
                <a:latin typeface="+mn-lt"/>
                <a:ea typeface="+mn-ea"/>
                <a:cs typeface="+mn-cs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5" name="empower_classification_attention_placeholder" hidden="1">
            <a:extLst>
              <a:ext uri="{FF2B5EF4-FFF2-40B4-BE49-F238E27FC236}">
                <a16:creationId xmlns:a16="http://schemas.microsoft.com/office/drawing/2014/main" id="{4C0813C8-3BA2-414A-8621-C2CFFDB3C08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5227200" y="6489701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9" name="empower_classification_placeholder">
            <a:extLst>
              <a:ext uri="{FF2B5EF4-FFF2-40B4-BE49-F238E27FC236}">
                <a16:creationId xmlns:a16="http://schemas.microsoft.com/office/drawing/2014/main" id="{67B82B94-F4B2-43F2-86E9-5F8A4F43A48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5227200" y="6489701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9FA65B83-B64F-4079-993C-B6AE2286A4C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7171113" y="6489701"/>
            <a:ext cx="3240087" cy="28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draft_placeholder" hidden="1">
            <a:extLst>
              <a:ext uri="{FF2B5EF4-FFF2-40B4-BE49-F238E27FC236}">
                <a16:creationId xmlns:a16="http://schemas.microsoft.com/office/drawing/2014/main" id="{F38CEF11-81EC-4740-8E65-4C03555E54C4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6717600" y="6489373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MIO_AGENDA_IGNORE_NAVIGATION" hidden="1">
            <a:extLst>
              <a:ext uri="{FF2B5EF4-FFF2-40B4-BE49-F238E27FC236}">
                <a16:creationId xmlns:a16="http://schemas.microsoft.com/office/drawing/2014/main" id="{CB79D148-1528-4662-8C84-FD9244FFA7B8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2" name="MIO_AGENDA_IGNORE_CHAPTER_REFERENCE" hidden="1">
            <a:extLst>
              <a:ext uri="{FF2B5EF4-FFF2-40B4-BE49-F238E27FC236}">
                <a16:creationId xmlns:a16="http://schemas.microsoft.com/office/drawing/2014/main" id="{A1E94250-6EA5-4F49-A193-8A383B909D40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77D76DE-EDAF-49C6-86D1-FD3FD21D8EE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8DAE4B2D-5B1C-48F2-8FBE-79F25E2A0B1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300C9B6B-B20E-4210-8337-31C6F41C417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D5384E1A-A1A6-44EC-B472-1E5C109DFD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94" y="5608162"/>
            <a:ext cx="1681935" cy="7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9233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PROTECTION" hidden="1">
            <a:extLst>
              <a:ext uri="{FF2B5EF4-FFF2-40B4-BE49-F238E27FC236}">
                <a16:creationId xmlns:a16="http://schemas.microsoft.com/office/drawing/2014/main" id="{ABBD0DF8-54E3-434C-A5AF-3FD17EFBA3EC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auto">
          <a:xfrm>
            <a:off x="8654752" y="5517232"/>
            <a:ext cx="1908212" cy="93610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3" name="Background White">
            <a:extLst>
              <a:ext uri="{FF2B5EF4-FFF2-40B4-BE49-F238E27FC236}">
                <a16:creationId xmlns:a16="http://schemas.microsoft.com/office/drawing/2014/main" id="{A5FD9530-697E-48A1-A066-FE5BA32773D5}"/>
              </a:ext>
            </a:extLst>
          </p:cNvPr>
          <p:cNvSpPr/>
          <p:nvPr userDrawn="1"/>
        </p:nvSpPr>
        <p:spPr bwMode="auto">
          <a:xfrm>
            <a:off x="0" y="0"/>
            <a:ext cx="109728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86400" tIns="86400" rIns="86400" bIns="86400" rtlCol="0" anchor="ctr"/>
          <a:lstStyle/>
          <a:p>
            <a:pPr algn="ctr" eaLnBrk="0" hangingPunct="0"/>
            <a:endParaRPr lang="en-US" sz="192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Crystal Shape">
            <a:extLst>
              <a:ext uri="{FF2B5EF4-FFF2-40B4-BE49-F238E27FC236}">
                <a16:creationId xmlns:a16="http://schemas.microsoft.com/office/drawing/2014/main" id="{2513F820-07DB-4655-4BDF-EDA52FF51DBF}"/>
              </a:ext>
            </a:extLst>
          </p:cNvPr>
          <p:cNvSpPr/>
          <p:nvPr userDrawn="1"/>
        </p:nvSpPr>
        <p:spPr bwMode="auto">
          <a:xfrm>
            <a:off x="2" y="2"/>
            <a:ext cx="10972799" cy="3932241"/>
          </a:xfrm>
          <a:custGeom>
            <a:avLst/>
            <a:gdLst>
              <a:gd name="connsiteX0" fmla="*/ 0 w 12191999"/>
              <a:gd name="connsiteY0" fmla="*/ 0 h 3932241"/>
              <a:gd name="connsiteX1" fmla="*/ 12191999 w 12191999"/>
              <a:gd name="connsiteY1" fmla="*/ 0 h 3932241"/>
              <a:gd name="connsiteX2" fmla="*/ 12191999 w 12191999"/>
              <a:gd name="connsiteY2" fmla="*/ 3726156 h 3932241"/>
              <a:gd name="connsiteX3" fmla="*/ 3063660 w 12191999"/>
              <a:gd name="connsiteY3" fmla="*/ 2179105 h 3932241"/>
              <a:gd name="connsiteX4" fmla="*/ 387 w 12191999"/>
              <a:gd name="connsiteY4" fmla="*/ 3726157 h 3932241"/>
              <a:gd name="connsiteX5" fmla="*/ 387 w 12191999"/>
              <a:gd name="connsiteY5" fmla="*/ 3932241 h 3932241"/>
              <a:gd name="connsiteX6" fmla="*/ 0 w 12191999"/>
              <a:gd name="connsiteY6" fmla="*/ 3932241 h 39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932241">
                <a:moveTo>
                  <a:pt x="0" y="0"/>
                </a:moveTo>
                <a:lnTo>
                  <a:pt x="12191999" y="0"/>
                </a:lnTo>
                <a:lnTo>
                  <a:pt x="12191999" y="3726156"/>
                </a:lnTo>
                <a:lnTo>
                  <a:pt x="3063660" y="2179105"/>
                </a:lnTo>
                <a:lnTo>
                  <a:pt x="387" y="3726157"/>
                </a:lnTo>
                <a:lnTo>
                  <a:pt x="387" y="3932241"/>
                </a:lnTo>
                <a:lnTo>
                  <a:pt x="0" y="3932241"/>
                </a:lnTo>
                <a:close/>
              </a:path>
            </a:pathLst>
          </a:custGeom>
          <a:solidFill>
            <a:srgbClr val="0A8276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 defTabSz="576000" rtl="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558000" y="5662800"/>
            <a:ext cx="763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lang="en-GB" baseline="0" noProof="0" dirty="0">
                <a:latin typeface="+mn-lt"/>
                <a:ea typeface="+mn-ea"/>
                <a:cs typeface="+mn-cs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42E294B-4A18-467A-B1E3-360CBAAF9BDC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54936" y="4194804"/>
            <a:ext cx="7632000" cy="1107996"/>
          </a:xfrm>
        </p:spPr>
        <p:txBody>
          <a:bodyPr lIns="0" tIns="0" rIns="0" bIns="0" anchor="b">
            <a:normAutofit/>
          </a:bodyPr>
          <a:lstStyle>
            <a:lvl1pPr algn="l">
              <a:defRPr sz="3600" baseline="0"/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6" name="empower_classification_attention_placeholder" hidden="1">
            <a:extLst>
              <a:ext uri="{FF2B5EF4-FFF2-40B4-BE49-F238E27FC236}">
                <a16:creationId xmlns:a16="http://schemas.microsoft.com/office/drawing/2014/main" id="{6D11E8E2-E9B6-F3D8-8ACD-B8611D5B0348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4802200" y="6489701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7" name="empower_classification_placeholder">
            <a:extLst>
              <a:ext uri="{FF2B5EF4-FFF2-40B4-BE49-F238E27FC236}">
                <a16:creationId xmlns:a16="http://schemas.microsoft.com/office/drawing/2014/main" id="{4A86A38A-4FF9-DC40-6992-9BAA6067E048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4802400" y="6489701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empower_document_placeholder" hidden="1">
            <a:extLst>
              <a:ext uri="{FF2B5EF4-FFF2-40B4-BE49-F238E27FC236}">
                <a16:creationId xmlns:a16="http://schemas.microsoft.com/office/drawing/2014/main" id="{8793A993-8381-CDFB-773D-6C03D0EB48B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556419" y="6489701"/>
            <a:ext cx="3240087" cy="28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draft_placeholder" hidden="1">
            <a:extLst>
              <a:ext uri="{FF2B5EF4-FFF2-40B4-BE49-F238E27FC236}">
                <a16:creationId xmlns:a16="http://schemas.microsoft.com/office/drawing/2014/main" id="{46EE38A3-794E-185F-1C25-C935FE8E9D6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3796506" y="6489373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MIO_AGENDA_IGNORE_NAVIGATION" hidden="1">
            <a:extLst>
              <a:ext uri="{FF2B5EF4-FFF2-40B4-BE49-F238E27FC236}">
                <a16:creationId xmlns:a16="http://schemas.microsoft.com/office/drawing/2014/main" id="{3B6A4543-D892-4534-82F2-15D6BE47CDA4}"/>
              </a:ext>
            </a:extLst>
          </p:cNvPr>
          <p:cNvSpPr/>
          <p:nvPr userDrawn="1"/>
        </p:nvSpPr>
        <p:spPr bwMode="auto">
          <a:xfrm>
            <a:off x="10763423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5" name="MIO_AGENDA_IGNORE_CHAPTER_REFERENCE" hidden="1">
            <a:extLst>
              <a:ext uri="{FF2B5EF4-FFF2-40B4-BE49-F238E27FC236}">
                <a16:creationId xmlns:a16="http://schemas.microsoft.com/office/drawing/2014/main" id="{5D7A81D8-A0F6-4E23-90CD-D11F29C096C3}"/>
              </a:ext>
            </a:extLst>
          </p:cNvPr>
          <p:cNvSpPr/>
          <p:nvPr userDrawn="1"/>
        </p:nvSpPr>
        <p:spPr bwMode="auto">
          <a:xfrm>
            <a:off x="10763423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80EEC4AB-C60E-44C1-A0D6-EF2700B74F72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24D6A628-1118-41D6-A5D6-397504D03B6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DB3B7FB2-9A4C-449D-AF78-B8CA9AAC8215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MIO_Placeholder_Mapping" hidden="1">
            <a:extLst>
              <a:ext uri="{FF2B5EF4-FFF2-40B4-BE49-F238E27FC236}">
                <a16:creationId xmlns:a16="http://schemas.microsoft.com/office/drawing/2014/main" id="{6DBD6BF0-AC07-4553-8D23-D92F7E5BCC31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774AC447-48BD-47DC-8ACC-B0BEA93049C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94" y="5608162"/>
            <a:ext cx="1681935" cy="7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0159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mpower_additionalText_placeholder" hidden="1">
            <a:extLst>
              <a:ext uri="{FF2B5EF4-FFF2-40B4-BE49-F238E27FC236}">
                <a16:creationId xmlns:a16="http://schemas.microsoft.com/office/drawing/2014/main" id="{FC0F6CF2-4850-4F61-BF72-BB4FFB9FE2A6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 hidden="1">
            <a:extLst>
              <a:ext uri="{FF2B5EF4-FFF2-40B4-BE49-F238E27FC236}">
                <a16:creationId xmlns:a16="http://schemas.microsoft.com/office/drawing/2014/main" id="{40CA70D6-B7A6-4280-839E-E62BB3293BA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3" name="empower_proprietary_placeholder" hidden="1">
            <a:extLst>
              <a:ext uri="{FF2B5EF4-FFF2-40B4-BE49-F238E27FC236}">
                <a16:creationId xmlns:a16="http://schemas.microsoft.com/office/drawing/2014/main" id="{F34D4CC6-E04B-440C-8149-9AB45A325531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5" name="empower_draft_placeholder" hidden="1">
            <a:extLst>
              <a:ext uri="{FF2B5EF4-FFF2-40B4-BE49-F238E27FC236}">
                <a16:creationId xmlns:a16="http://schemas.microsoft.com/office/drawing/2014/main" id="{1DCB7EC7-8D98-4962-8795-2BEEE0EC15A1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empower_footer_placeholder">
            <a:extLst>
              <a:ext uri="{FF2B5EF4-FFF2-40B4-BE49-F238E27FC236}">
                <a16:creationId xmlns:a16="http://schemas.microsoft.com/office/drawing/2014/main" id="{154AA40B-67B1-441C-B6B8-E0EA686FAA2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classification_attention_placeholder" hidden="1">
            <a:extLst>
              <a:ext uri="{FF2B5EF4-FFF2-40B4-BE49-F238E27FC236}">
                <a16:creationId xmlns:a16="http://schemas.microsoft.com/office/drawing/2014/main" id="{0FDA6613-0A4E-4BAB-927F-BE3291FAB944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1" name="empower_classification_placeholder">
            <a:extLst>
              <a:ext uri="{FF2B5EF4-FFF2-40B4-BE49-F238E27FC236}">
                <a16:creationId xmlns:a16="http://schemas.microsoft.com/office/drawing/2014/main" id="{2157157E-42F1-4B4E-8481-EDFD30F64433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3" name="empower_date_placeholder">
            <a:extLst>
              <a:ext uri="{FF2B5EF4-FFF2-40B4-BE49-F238E27FC236}">
                <a16:creationId xmlns:a16="http://schemas.microsoft.com/office/drawing/2014/main" id="{EA2AF8D2-78DF-414B-93B7-EAC4108BC055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95ACB19C-A9BB-4D64-AABC-CD7BB4315EA4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9" name="Date Placeholder 8" hidden="1">
            <a:extLst>
              <a:ext uri="{FF2B5EF4-FFF2-40B4-BE49-F238E27FC236}">
                <a16:creationId xmlns:a16="http://schemas.microsoft.com/office/drawing/2014/main" id="{B2860158-C96B-443F-95BD-14C1F2BC627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0" name="Footer Placeholder 9" hidden="1">
            <a:extLst>
              <a:ext uri="{FF2B5EF4-FFF2-40B4-BE49-F238E27FC236}">
                <a16:creationId xmlns:a16="http://schemas.microsoft.com/office/drawing/2014/main" id="{6B9183A8-024C-40A4-8AA4-31E3390CD8E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F65889F9-2F60-450C-9E80-9234537E272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MIO_Placeholder_Mapping" hidden="1">
            <a:extLst>
              <a:ext uri="{FF2B5EF4-FFF2-40B4-BE49-F238E27FC236}">
                <a16:creationId xmlns:a16="http://schemas.microsoft.com/office/drawing/2014/main" id="{927F74CB-24D2-4DCC-A9E3-50EB9030B320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69172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90">
          <p15:clr>
            <a:srgbClr val="FBAE40"/>
          </p15:clr>
        </p15:guide>
        <p15:guide id="2" pos="6722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4020">
          <p15:clr>
            <a:srgbClr val="FBAE40"/>
          </p15:clr>
        </p15:guide>
        <p15:guide id="6" pos="691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mpower_additionalText_placeholder" hidden="1">
            <a:extLst>
              <a:ext uri="{FF2B5EF4-FFF2-40B4-BE49-F238E27FC236}">
                <a16:creationId xmlns:a16="http://schemas.microsoft.com/office/drawing/2014/main" id="{2999C636-1898-8CF3-B2BE-B678EB10E39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empower_document_placeholder" hidden="1">
            <a:extLst>
              <a:ext uri="{FF2B5EF4-FFF2-40B4-BE49-F238E27FC236}">
                <a16:creationId xmlns:a16="http://schemas.microsoft.com/office/drawing/2014/main" id="{3C8BCF30-A002-D9CF-0379-B41E1A7EA32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9" name="empower_proprietary_placeholder" hidden="1">
            <a:extLst>
              <a:ext uri="{FF2B5EF4-FFF2-40B4-BE49-F238E27FC236}">
                <a16:creationId xmlns:a16="http://schemas.microsoft.com/office/drawing/2014/main" id="{5B03F274-29C2-B1E1-F20F-D2C90478C243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2" name="empower_draft_placeholder" hidden="1">
            <a:extLst>
              <a:ext uri="{FF2B5EF4-FFF2-40B4-BE49-F238E27FC236}">
                <a16:creationId xmlns:a16="http://schemas.microsoft.com/office/drawing/2014/main" id="{EF4644B7-CD1A-8FE1-0C08-A75E251EAF58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empower_footer_placeholder">
            <a:extLst>
              <a:ext uri="{FF2B5EF4-FFF2-40B4-BE49-F238E27FC236}">
                <a16:creationId xmlns:a16="http://schemas.microsoft.com/office/drawing/2014/main" id="{3F012ABC-74BB-CD33-0048-70E48F803DE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empower_classification_attention_placeholder" hidden="1">
            <a:extLst>
              <a:ext uri="{FF2B5EF4-FFF2-40B4-BE49-F238E27FC236}">
                <a16:creationId xmlns:a16="http://schemas.microsoft.com/office/drawing/2014/main" id="{931CFAD5-0E4A-CA7C-C7E2-D4F60767470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19" name="empower_classification_placeholder">
            <a:extLst>
              <a:ext uri="{FF2B5EF4-FFF2-40B4-BE49-F238E27FC236}">
                <a16:creationId xmlns:a16="http://schemas.microsoft.com/office/drawing/2014/main" id="{B6643684-1CEF-B1B0-A7A5-61AECFD0AE6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1" name="empower_date_placeholder">
            <a:extLst>
              <a:ext uri="{FF2B5EF4-FFF2-40B4-BE49-F238E27FC236}">
                <a16:creationId xmlns:a16="http://schemas.microsoft.com/office/drawing/2014/main" id="{ACA789C4-9107-5C6C-85DF-D8C61D931B21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"/>
          <p:cNvSpPr>
            <a:spLocks noGrp="1"/>
          </p:cNvSpPr>
          <p:nvPr>
            <p:ph sz="quarter" idx="13" hasCustomPrompt="1"/>
          </p:nvPr>
        </p:nvSpPr>
        <p:spPr>
          <a:xfrm>
            <a:off x="302400" y="1268414"/>
            <a:ext cx="10368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CBCFE1DB-537B-4EC9-BCF9-BCEA3A25E4B1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CDDE762-194D-484F-A113-0B26FFA1AAD0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0" name="Footer Placeholder 9" hidden="1">
            <a:extLst>
              <a:ext uri="{FF2B5EF4-FFF2-40B4-BE49-F238E27FC236}">
                <a16:creationId xmlns:a16="http://schemas.microsoft.com/office/drawing/2014/main" id="{8DA75BBB-2186-49FE-8449-CC976F25891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0F1D2FB-F767-448E-9A2B-50343A17AF52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MIO_Placeholder_Mapping" hidden="1">
            <a:extLst>
              <a:ext uri="{FF2B5EF4-FFF2-40B4-BE49-F238E27FC236}">
                <a16:creationId xmlns:a16="http://schemas.microsoft.com/office/drawing/2014/main" id="{EE215D14-5C84-4532-B1C3-1E74A3C0CDDD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57510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90">
          <p15:clr>
            <a:srgbClr val="FBAE40"/>
          </p15:clr>
        </p15:guide>
        <p15:guide id="2" pos="6722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40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mpower_additionalText_placeholder" hidden="1">
            <a:extLst>
              <a:ext uri="{FF2B5EF4-FFF2-40B4-BE49-F238E27FC236}">
                <a16:creationId xmlns:a16="http://schemas.microsoft.com/office/drawing/2014/main" id="{33D7C1F3-94F1-6EFA-A85F-891484246818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empower_document_placeholder" hidden="1">
            <a:extLst>
              <a:ext uri="{FF2B5EF4-FFF2-40B4-BE49-F238E27FC236}">
                <a16:creationId xmlns:a16="http://schemas.microsoft.com/office/drawing/2014/main" id="{F1EC3E29-B73A-5A7A-568B-D10202B60A23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27" name="empower_proprietary_placeholder" hidden="1">
            <a:extLst>
              <a:ext uri="{FF2B5EF4-FFF2-40B4-BE49-F238E27FC236}">
                <a16:creationId xmlns:a16="http://schemas.microsoft.com/office/drawing/2014/main" id="{8E03947D-B1D0-448F-BE23-9F040F5082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28" name="empower_draft_placeholder" hidden="1">
            <a:extLst>
              <a:ext uri="{FF2B5EF4-FFF2-40B4-BE49-F238E27FC236}">
                <a16:creationId xmlns:a16="http://schemas.microsoft.com/office/drawing/2014/main" id="{B6A1A932-0779-E754-17DD-825170C30654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empower_footer_placeholder">
            <a:extLst>
              <a:ext uri="{FF2B5EF4-FFF2-40B4-BE49-F238E27FC236}">
                <a16:creationId xmlns:a16="http://schemas.microsoft.com/office/drawing/2014/main" id="{FD0708DC-76A9-98B0-4D01-3CC12D751DF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empower_classification_attention_placeholder" hidden="1">
            <a:extLst>
              <a:ext uri="{FF2B5EF4-FFF2-40B4-BE49-F238E27FC236}">
                <a16:creationId xmlns:a16="http://schemas.microsoft.com/office/drawing/2014/main" id="{F7B48093-9524-4664-B0FD-969C1A0716D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31" name="empower_classification_placeholder">
            <a:extLst>
              <a:ext uri="{FF2B5EF4-FFF2-40B4-BE49-F238E27FC236}">
                <a16:creationId xmlns:a16="http://schemas.microsoft.com/office/drawing/2014/main" id="{0EFA95B4-F352-0494-7384-AEC4E0F2B3F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32" name="empower_date_placeholder">
            <a:extLst>
              <a:ext uri="{FF2B5EF4-FFF2-40B4-BE49-F238E27FC236}">
                <a16:creationId xmlns:a16="http://schemas.microsoft.com/office/drawing/2014/main" id="{57433103-1CB6-3B0F-0113-0F992AAA3BD7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02400" y="1268414"/>
            <a:ext cx="5112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Right"/>
          <p:cNvSpPr>
            <a:spLocks noGrp="1"/>
          </p:cNvSpPr>
          <p:nvPr>
            <p:ph sz="quarter" idx="14" hasCustomPrompt="1"/>
          </p:nvPr>
        </p:nvSpPr>
        <p:spPr>
          <a:xfrm>
            <a:off x="5557837" y="1268414"/>
            <a:ext cx="5113337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F808B4FE-8056-43CB-A187-2C8DD05A0D35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845F380F-28B6-45AD-AEEA-200D873D5E9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1" name="Footer Placeholder 10" hidden="1">
            <a:extLst>
              <a:ext uri="{FF2B5EF4-FFF2-40B4-BE49-F238E27FC236}">
                <a16:creationId xmlns:a16="http://schemas.microsoft.com/office/drawing/2014/main" id="{05B32F5C-3125-4631-98D5-FFB7072B2F38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9ED60882-CB23-4B73-A5CE-5F074D21CEB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MIO_Placeholder_Mapping" hidden="1">
            <a:extLst>
              <a:ext uri="{FF2B5EF4-FFF2-40B4-BE49-F238E27FC236}">
                <a16:creationId xmlns:a16="http://schemas.microsoft.com/office/drawing/2014/main" id="{F8968E9B-BC5A-4C64-9D62-EAD4E1B4B48A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6164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6722">
          <p15:clr>
            <a:srgbClr val="FBAE40"/>
          </p15:clr>
        </p15:guide>
        <p15:guide id="2" pos="190">
          <p15:clr>
            <a:srgbClr val="FBAE40"/>
          </p15:clr>
        </p15:guide>
        <p15:guide id="3" pos="3411">
          <p15:clr>
            <a:srgbClr val="FBAE40"/>
          </p15:clr>
        </p15:guide>
        <p15:guide id="4" pos="3501">
          <p15:clr>
            <a:srgbClr val="FBAE40"/>
          </p15:clr>
        </p15:guide>
        <p15:guide id="5" orient="horz" pos="4020">
          <p15:clr>
            <a:srgbClr val="FBAE40"/>
          </p15:clr>
        </p15:guide>
        <p15:guide id="6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 White"/>
          <p:cNvSpPr/>
          <p:nvPr userDrawn="1"/>
        </p:nvSpPr>
        <p:spPr bwMode="auto">
          <a:xfrm>
            <a:off x="0" y="810000"/>
            <a:ext cx="10972800" cy="6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86400" tIns="86400" rIns="86400" bIns="86400" rtlCol="0" anchor="ctr"/>
          <a:lstStyle/>
          <a:p>
            <a:pPr algn="ctr" eaLnBrk="0" hangingPunct="0"/>
            <a:endParaRPr lang="en-US" sz="192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Crystal Shape">
            <a:extLst>
              <a:ext uri="{FF2B5EF4-FFF2-40B4-BE49-F238E27FC236}">
                <a16:creationId xmlns:a16="http://schemas.microsoft.com/office/drawing/2014/main" id="{9BCF1974-2852-ABA3-37A9-9ABBA02781DA}"/>
              </a:ext>
            </a:extLst>
          </p:cNvPr>
          <p:cNvSpPr/>
          <p:nvPr userDrawn="1"/>
        </p:nvSpPr>
        <p:spPr>
          <a:xfrm rot="5400000">
            <a:off x="783176" y="-790433"/>
            <a:ext cx="6877803" cy="8444155"/>
          </a:xfrm>
          <a:custGeom>
            <a:avLst/>
            <a:gdLst>
              <a:gd name="connsiteX0" fmla="*/ 0 w 6877803"/>
              <a:gd name="connsiteY0" fmla="*/ 8444155 h 8444155"/>
              <a:gd name="connsiteX1" fmla="*/ 7258 w 6877803"/>
              <a:gd name="connsiteY1" fmla="*/ 727876 h 8444155"/>
              <a:gd name="connsiteX2" fmla="*/ 1733554 w 6877803"/>
              <a:gd name="connsiteY2" fmla="*/ 0 h 8444155"/>
              <a:gd name="connsiteX3" fmla="*/ 6877801 w 6877803"/>
              <a:gd name="connsiteY3" fmla="*/ 1136852 h 8444155"/>
              <a:gd name="connsiteX4" fmla="*/ 6877803 w 6877803"/>
              <a:gd name="connsiteY4" fmla="*/ 8444155 h 844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803" h="8444155">
                <a:moveTo>
                  <a:pt x="0" y="8444155"/>
                </a:moveTo>
                <a:lnTo>
                  <a:pt x="7258" y="727876"/>
                </a:lnTo>
                <a:lnTo>
                  <a:pt x="1733554" y="0"/>
                </a:lnTo>
                <a:lnTo>
                  <a:pt x="6877801" y="1136852"/>
                </a:lnTo>
                <a:lnTo>
                  <a:pt x="6877803" y="8444155"/>
                </a:lnTo>
                <a:close/>
              </a:path>
            </a:pathLst>
          </a:custGeom>
          <a:solidFill>
            <a:srgbClr val="0A8276"/>
          </a:solidFill>
          <a:ln w="115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B7E0739B-0864-48AE-BFCD-0A268069F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151" y="2134800"/>
            <a:ext cx="7309485" cy="684077"/>
          </a:xfrm>
        </p:spPr>
        <p:txBody>
          <a:bodyPr lIns="0" tIns="0" rIns="0" bIns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enter Section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A8334D31-9B32-4202-BFBE-5921979788B2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EF0FCE44-F98C-4EF8-99E2-8FE3FC1675AE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1" name="MIO_AGENDA_IGNORE_CHAPTER_REFERENCE" hidden="1">
            <a:extLst>
              <a:ext uri="{FF2B5EF4-FFF2-40B4-BE49-F238E27FC236}">
                <a16:creationId xmlns:a16="http://schemas.microsoft.com/office/drawing/2014/main" id="{AF4AAEE9-AEFF-4196-A009-F39FD50D7629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C5F041A3-BA00-4110-8881-BAE38119E9E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5" name="Footer Placeholder 14" hidden="1">
            <a:extLst>
              <a:ext uri="{FF2B5EF4-FFF2-40B4-BE49-F238E27FC236}">
                <a16:creationId xmlns:a16="http://schemas.microsoft.com/office/drawing/2014/main" id="{63ADB5C9-8A2E-4A96-A853-7F6847BC96F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 hidden="1">
            <a:extLst>
              <a:ext uri="{FF2B5EF4-FFF2-40B4-BE49-F238E27FC236}">
                <a16:creationId xmlns:a16="http://schemas.microsoft.com/office/drawing/2014/main" id="{CC7AEF16-B553-4A0E-B9E7-852AD21CDFA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MIO_Placeholder_Mapping" hidden="1">
            <a:extLst>
              <a:ext uri="{FF2B5EF4-FFF2-40B4-BE49-F238E27FC236}">
                <a16:creationId xmlns:a16="http://schemas.microsoft.com/office/drawing/2014/main" id="{E61B651F-8AE0-43F6-8FEA-471F745B7787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70048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794">
          <p15:clr>
            <a:srgbClr val="FBAE40"/>
          </p15:clr>
        </p15:guide>
        <p15:guide id="2" pos="190">
          <p15:clr>
            <a:srgbClr val="FBAE40"/>
          </p15:clr>
        </p15:guide>
        <p15:guide id="3" orient="horz" pos="1774">
          <p15:clr>
            <a:srgbClr val="FBAE40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 White"/>
          <p:cNvSpPr/>
          <p:nvPr userDrawn="1"/>
        </p:nvSpPr>
        <p:spPr bwMode="auto">
          <a:xfrm>
            <a:off x="0" y="810000"/>
            <a:ext cx="10972800" cy="6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86400" tIns="86400" rIns="86400" bIns="86400" rtlCol="0" anchor="ctr"/>
          <a:lstStyle/>
          <a:p>
            <a:pPr algn="ctr" eaLnBrk="0" hangingPunct="0"/>
            <a:endParaRPr lang="en-US" sz="192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2" name="Crystal Shape">
            <a:extLst>
              <a:ext uri="{FF2B5EF4-FFF2-40B4-BE49-F238E27FC236}">
                <a16:creationId xmlns:a16="http://schemas.microsoft.com/office/drawing/2014/main" id="{87156DF5-8539-CF3A-D24D-B58EF7416F5C}"/>
              </a:ext>
            </a:extLst>
          </p:cNvPr>
          <p:cNvSpPr/>
          <p:nvPr userDrawn="1"/>
        </p:nvSpPr>
        <p:spPr>
          <a:xfrm rot="16200000">
            <a:off x="5791969" y="1670708"/>
            <a:ext cx="6857999" cy="3516584"/>
          </a:xfrm>
          <a:custGeom>
            <a:avLst/>
            <a:gdLst>
              <a:gd name="connsiteX0" fmla="*/ 6857999 w 6857999"/>
              <a:gd name="connsiteY0" fmla="*/ 1129077 h 3516584"/>
              <a:gd name="connsiteX1" fmla="*/ 6857999 w 6857999"/>
              <a:gd name="connsiteY1" fmla="*/ 3516584 h 3516584"/>
              <a:gd name="connsiteX2" fmla="*/ 0 w 6857999"/>
              <a:gd name="connsiteY2" fmla="*/ 3516584 h 3516584"/>
              <a:gd name="connsiteX3" fmla="*/ 0 w 6857999"/>
              <a:gd name="connsiteY3" fmla="*/ 729579 h 3516584"/>
              <a:gd name="connsiteX4" fmla="*/ 1748945 w 6857999"/>
              <a:gd name="connsiteY4" fmla="*/ 0 h 351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3516584">
                <a:moveTo>
                  <a:pt x="6857999" y="1129077"/>
                </a:moveTo>
                <a:lnTo>
                  <a:pt x="6857999" y="3516584"/>
                </a:lnTo>
                <a:lnTo>
                  <a:pt x="0" y="3516584"/>
                </a:lnTo>
                <a:lnTo>
                  <a:pt x="0" y="729579"/>
                </a:lnTo>
                <a:lnTo>
                  <a:pt x="1748945" y="0"/>
                </a:lnTo>
                <a:close/>
              </a:path>
            </a:pathLst>
          </a:custGeom>
          <a:solidFill>
            <a:srgbClr val="0A8276"/>
          </a:solidFill>
          <a:ln w="115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B7E0739B-0864-48AE-BFCD-0A268069F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151" y="2134800"/>
            <a:ext cx="7309485" cy="684077"/>
          </a:xfrm>
        </p:spPr>
        <p:txBody>
          <a:bodyPr lIns="0" tIns="0" rIns="0" bIns="0"/>
          <a:lstStyle>
            <a:lvl1pPr>
              <a:defRPr sz="32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enter Section</a:t>
            </a: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EF0FCE44-F98C-4EF8-99E2-8FE3FC1675AE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1" name="MIO_AGENDA_IGNORE_CHAPTER_REFERENCE" hidden="1">
            <a:extLst>
              <a:ext uri="{FF2B5EF4-FFF2-40B4-BE49-F238E27FC236}">
                <a16:creationId xmlns:a16="http://schemas.microsoft.com/office/drawing/2014/main" id="{AF4AAEE9-AEFF-4196-A009-F39FD50D7629}"/>
              </a:ext>
            </a:extLst>
          </p:cNvPr>
          <p:cNvSpPr/>
          <p:nvPr userDrawn="1"/>
        </p:nvSpPr>
        <p:spPr bwMode="auto">
          <a:xfrm>
            <a:off x="1075677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C5F041A3-BA00-4110-8881-BAE38119E9E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5" name="Footer Placeholder 14" hidden="1">
            <a:extLst>
              <a:ext uri="{FF2B5EF4-FFF2-40B4-BE49-F238E27FC236}">
                <a16:creationId xmlns:a16="http://schemas.microsoft.com/office/drawing/2014/main" id="{63ADB5C9-8A2E-4A96-A853-7F6847BC96F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 hidden="1">
            <a:extLst>
              <a:ext uri="{FF2B5EF4-FFF2-40B4-BE49-F238E27FC236}">
                <a16:creationId xmlns:a16="http://schemas.microsoft.com/office/drawing/2014/main" id="{CC7AEF16-B553-4A0E-B9E7-852AD21CDFA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BF3D1184-C388-4CA5-9AD5-14369335CA1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62" y="207020"/>
            <a:ext cx="1120252" cy="4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226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794">
          <p15:clr>
            <a:srgbClr val="FBAE40"/>
          </p15:clr>
        </p15:guide>
        <p15:guide id="2" pos="190">
          <p15:clr>
            <a:srgbClr val="FBAE40"/>
          </p15:clr>
        </p15:guide>
        <p15:guide id="3" orient="horz" pos="1774">
          <p15:clr>
            <a:srgbClr val="FBAE40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mpower_additionalText_placeholder" hidden="1">
            <a:extLst>
              <a:ext uri="{FF2B5EF4-FFF2-40B4-BE49-F238E27FC236}">
                <a16:creationId xmlns:a16="http://schemas.microsoft.com/office/drawing/2014/main" id="{27BB50A5-669C-8B82-8A4A-2724EE9CBFF4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auto">
          <a:xfrm rot="16200000">
            <a:off x="9969747" y="2010028"/>
            <a:ext cx="1727202" cy="25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indent="0" algn="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endParaRPr lang="en-US" sz="700" b="1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empower_document_placeholder" hidden="1">
            <a:extLst>
              <a:ext uri="{FF2B5EF4-FFF2-40B4-BE49-F238E27FC236}">
                <a16:creationId xmlns:a16="http://schemas.microsoft.com/office/drawing/2014/main" id="{B96EDEE9-4055-CE95-7AAA-27AA4F927DC8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auto">
          <a:xfrm rot="16200000">
            <a:off x="9537101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0" name="empower_proprietary_placeholder" hidden="1">
            <a:extLst>
              <a:ext uri="{FF2B5EF4-FFF2-40B4-BE49-F238E27FC236}">
                <a16:creationId xmlns:a16="http://schemas.microsoft.com/office/drawing/2014/main" id="{B6028795-BA17-0EF1-DE3F-26C0AEF77CF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auto">
          <a:xfrm>
            <a:off x="8546650" y="6562800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5" name="empower_draft_placeholder" hidden="1">
            <a:extLst>
              <a:ext uri="{FF2B5EF4-FFF2-40B4-BE49-F238E27FC236}">
                <a16:creationId xmlns:a16="http://schemas.microsoft.com/office/drawing/2014/main" id="{78BE0F0E-24B6-6BFA-79AA-7DF83C21AC04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auto">
          <a:xfrm>
            <a:off x="7863360" y="6562800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footer_placeholder">
            <a:extLst>
              <a:ext uri="{FF2B5EF4-FFF2-40B4-BE49-F238E27FC236}">
                <a16:creationId xmlns:a16="http://schemas.microsoft.com/office/drawing/2014/main" id="{5307742A-ECDA-B268-D1EB-D6236675EF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3938229" y="6562800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GB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2025. All rights reserved.</a:t>
            </a:r>
            <a:endParaRPr lang="en-US" sz="800" kern="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B0328A04-3E10-0D87-0C6C-5D671E56CD1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1201738" y="6562800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2" name="empower_classification_placeholder">
            <a:extLst>
              <a:ext uri="{FF2B5EF4-FFF2-40B4-BE49-F238E27FC236}">
                <a16:creationId xmlns:a16="http://schemas.microsoft.com/office/drawing/2014/main" id="{008921F0-C1C4-4638-F55A-C575FFD6426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1201738" y="6562800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restricted</a:t>
            </a:r>
          </a:p>
        </p:txBody>
      </p:sp>
      <p:sp>
        <p:nvSpPr>
          <p:cNvPr id="24" name="empower_date_placeholder">
            <a:extLst>
              <a:ext uri="{FF2B5EF4-FFF2-40B4-BE49-F238E27FC236}">
                <a16:creationId xmlns:a16="http://schemas.microsoft.com/office/drawing/2014/main" id="{C2E9C761-139E-BFCC-07A0-EA0EFDC8F1CF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302400" y="6562800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11/5/2025 11:21:12 AM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Top Left"/>
          <p:cNvSpPr>
            <a:spLocks noGrp="1"/>
          </p:cNvSpPr>
          <p:nvPr>
            <p:ph sz="quarter" idx="13" hasCustomPrompt="1"/>
          </p:nvPr>
        </p:nvSpPr>
        <p:spPr>
          <a:xfrm>
            <a:off x="302400" y="1268412"/>
            <a:ext cx="5112000" cy="23050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Top Right"/>
          <p:cNvSpPr>
            <a:spLocks noGrp="1"/>
          </p:cNvSpPr>
          <p:nvPr>
            <p:ph sz="quarter" idx="14" hasCustomPrompt="1"/>
          </p:nvPr>
        </p:nvSpPr>
        <p:spPr>
          <a:xfrm>
            <a:off x="5558400" y="1268412"/>
            <a:ext cx="5112000" cy="230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Left"/>
          <p:cNvSpPr>
            <a:spLocks noGrp="1"/>
          </p:cNvSpPr>
          <p:nvPr>
            <p:ph sz="quarter" idx="15" hasCustomPrompt="1"/>
          </p:nvPr>
        </p:nvSpPr>
        <p:spPr>
          <a:xfrm>
            <a:off x="302400" y="3860801"/>
            <a:ext cx="5112000" cy="252095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Bottom Right"/>
          <p:cNvSpPr>
            <a:spLocks noGrp="1"/>
          </p:cNvSpPr>
          <p:nvPr>
            <p:ph sz="quarter" idx="16" hasCustomPrompt="1"/>
          </p:nvPr>
        </p:nvSpPr>
        <p:spPr>
          <a:xfrm>
            <a:off x="5558400" y="3860801"/>
            <a:ext cx="5112000" cy="252095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01824" y="188720"/>
            <a:ext cx="8640000" cy="720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LOGO PROTECTION" hidden="1">
            <a:extLst>
              <a:ext uri="{FF2B5EF4-FFF2-40B4-BE49-F238E27FC236}">
                <a16:creationId xmlns:a16="http://schemas.microsoft.com/office/drawing/2014/main" id="{1962C4F3-E681-4A17-9CB0-DA55252D8009}"/>
              </a:ext>
            </a:extLst>
          </p:cNvPr>
          <p:cNvSpPr/>
          <p:nvPr userDrawn="1">
            <p:custDataLst>
              <p:tags r:id="rId9"/>
            </p:custDataLst>
          </p:nvPr>
        </p:nvSpPr>
        <p:spPr bwMode="auto">
          <a:xfrm>
            <a:off x="9122804" y="1"/>
            <a:ext cx="1849996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06AB35A-0EFA-4331-9D35-1DB4EA53977E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7FF06527-8E36-4111-ADD1-F7AFEC84981F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38A1031F-3135-4ABA-8E01-421035E5A933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MIO_Placeholder_Mapping" hidden="1">
            <a:extLst>
              <a:ext uri="{FF2B5EF4-FFF2-40B4-BE49-F238E27FC236}">
                <a16:creationId xmlns:a16="http://schemas.microsoft.com/office/drawing/2014/main" id="{0F515058-FC7D-4A04-8B35-F8542A66BC20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88706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6722">
          <p15:clr>
            <a:srgbClr val="FBAE40"/>
          </p15:clr>
        </p15:guide>
        <p15:guide id="2" pos="190">
          <p15:clr>
            <a:srgbClr val="FBAE40"/>
          </p15:clr>
        </p15:guide>
        <p15:guide id="3" pos="3411">
          <p15:clr>
            <a:srgbClr val="FBAE40"/>
          </p15:clr>
        </p15:guide>
        <p15:guide id="4" pos="3501">
          <p15:clr>
            <a:srgbClr val="FBAE40"/>
          </p15:clr>
        </p15:guide>
        <p15:guide id="5" orient="horz" pos="2251">
          <p15:clr>
            <a:srgbClr val="FBAE40"/>
          </p15:clr>
        </p15:guide>
        <p15:guide id="6" orient="horz" pos="799">
          <p15:clr>
            <a:srgbClr val="FBAE40"/>
          </p15:clr>
        </p15:guide>
        <p15:guide id="7" orient="horz" pos="4020">
          <p15:clr>
            <a:srgbClr val="FBAE40"/>
          </p15:clr>
        </p15:guide>
        <p15:guide id="8" orient="horz" pos="2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 hidden="1">
            <a:extLst>
              <a:ext uri="{FF2B5EF4-FFF2-40B4-BE49-F238E27FC236}">
                <a16:creationId xmlns:a16="http://schemas.microsoft.com/office/drawing/2014/main" id="{F1EFEA91-FDD2-456F-87D7-A7A375593F85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109728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ctr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Slide Number Placeholder" hidden="1">
            <a:extLst>
              <a:ext uri="{FF2B5EF4-FFF2-40B4-BE49-F238E27FC236}">
                <a16:creationId xmlns:a16="http://schemas.microsoft.com/office/drawing/2014/main" id="{397256F6-B23E-44A7-8399-213995311A8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109728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rgbClr val="928285"/>
              </a:buClr>
              <a:defRPr sz="100" b="0">
                <a:noFill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Title"/>
          <p:cNvSpPr>
            <a:spLocks noGrp="1"/>
          </p:cNvSpPr>
          <p:nvPr>
            <p:ph type="title"/>
          </p:nvPr>
        </p:nvSpPr>
        <p:spPr>
          <a:xfrm>
            <a:off x="302400" y="188720"/>
            <a:ext cx="864000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US" noProof="0" dirty="0"/>
              <a:t>Click to edit title</a:t>
            </a:r>
          </a:p>
        </p:txBody>
      </p:sp>
      <p:sp>
        <p:nvSpPr>
          <p:cNvPr id="31" name="Content"/>
          <p:cNvSpPr>
            <a:spLocks noGrp="1"/>
          </p:cNvSpPr>
          <p:nvPr>
            <p:ph type="body" idx="1"/>
          </p:nvPr>
        </p:nvSpPr>
        <p:spPr>
          <a:xfrm>
            <a:off x="302400" y="1268414"/>
            <a:ext cx="10368916" cy="5113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3" name="Date Placeholder" hidden="1">
            <a:extLst>
              <a:ext uri="{FF2B5EF4-FFF2-40B4-BE49-F238E27FC236}">
                <a16:creationId xmlns:a16="http://schemas.microsoft.com/office/drawing/2014/main" id="{37FB5A22-C6F5-4FC5-9C97-FACE59312190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109728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r>
              <a:rPr lang="en-US"/>
              <a:t> </a:t>
            </a:r>
            <a:endParaRPr lang="en-US" b="1"/>
          </a:p>
        </p:txBody>
      </p:sp>
      <p:sp>
        <p:nvSpPr>
          <p:cNvPr id="5" name="empower - DO NOT DELETE!!!" hidden="1"/>
          <p:cNvSpPr/>
          <p:nvPr>
            <p:custDataLst>
              <p:tags r:id="rId23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ixed Page Placeholder">
            <a:extLst>
              <a:ext uri="{FF2B5EF4-FFF2-40B4-BE49-F238E27FC236}">
                <a16:creationId xmlns:a16="http://schemas.microsoft.com/office/drawing/2014/main" id="{E753510F-FED6-4A67-ADA6-83E9CB841C6E}"/>
              </a:ext>
            </a:extLst>
          </p:cNvPr>
          <p:cNvSpPr txBox="1"/>
          <p:nvPr/>
        </p:nvSpPr>
        <p:spPr bwMode="auto">
          <a:xfrm>
            <a:off x="10325673" y="6562800"/>
            <a:ext cx="3456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Tx/>
              <a:buNone/>
              <a:tabLst/>
            </a:pPr>
            <a:fld id="{1132C91C-5369-4079-9FDD-6CF14137FA1B}" type="slidenum">
              <a:rPr lang="de-DE" sz="800" ker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indent="0" algn="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t>‹№›</a:t>
            </a:fld>
            <a:endParaRPr lang="de-DE" sz="800" kern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17C5F62A-4FA5-4714-9A9C-C1556B205C4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62" y="207020"/>
            <a:ext cx="1120254" cy="4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</p:sldLayoutIdLst>
  <p:hf hdr="0"/>
  <p:txStyles>
    <p:titleStyle>
      <a:lvl1pPr algn="l" defTabSz="576000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12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12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12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120" b="1">
          <a:solidFill>
            <a:schemeClr val="tx2"/>
          </a:solidFill>
          <a:latin typeface="Arial" charset="0"/>
        </a:defRPr>
      </a:lvl5pPr>
      <a:lvl6pPr marL="548640" algn="l" rtl="0" eaLnBrk="1" fontAlgn="base" hangingPunct="1">
        <a:spcBef>
          <a:spcPct val="0"/>
        </a:spcBef>
        <a:spcAft>
          <a:spcPct val="0"/>
        </a:spcAft>
        <a:defRPr sz="3120" b="1">
          <a:solidFill>
            <a:schemeClr val="tx2"/>
          </a:solidFill>
          <a:latin typeface="Arial" charset="0"/>
        </a:defRPr>
      </a:lvl6pPr>
      <a:lvl7pPr marL="1097280" algn="l" rtl="0" eaLnBrk="1" fontAlgn="base" hangingPunct="1">
        <a:spcBef>
          <a:spcPct val="0"/>
        </a:spcBef>
        <a:spcAft>
          <a:spcPct val="0"/>
        </a:spcAft>
        <a:defRPr sz="3120" b="1">
          <a:solidFill>
            <a:schemeClr val="tx2"/>
          </a:solidFill>
          <a:latin typeface="Arial" charset="0"/>
        </a:defRPr>
      </a:lvl7pPr>
      <a:lvl8pPr marL="1645920" algn="l" rtl="0" eaLnBrk="1" fontAlgn="base" hangingPunct="1">
        <a:spcBef>
          <a:spcPct val="0"/>
        </a:spcBef>
        <a:spcAft>
          <a:spcPct val="0"/>
        </a:spcAft>
        <a:defRPr sz="3120" b="1">
          <a:solidFill>
            <a:schemeClr val="tx2"/>
          </a:solidFill>
          <a:latin typeface="Arial" charset="0"/>
        </a:defRPr>
      </a:lvl8pPr>
      <a:lvl9pPr marL="2194560" algn="l" rtl="0" eaLnBrk="1" fontAlgn="base" hangingPunct="1">
        <a:spcBef>
          <a:spcPct val="0"/>
        </a:spcBef>
        <a:spcAft>
          <a:spcPct val="0"/>
        </a:spcAft>
        <a:defRPr sz="3120" b="1">
          <a:solidFill>
            <a:schemeClr val="tx2"/>
          </a:solidFill>
          <a:latin typeface="Arial" charset="0"/>
        </a:defRPr>
      </a:lvl9pPr>
    </p:titleStyle>
    <p:bodyStyle>
      <a:lvl1pPr marL="252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‒"/>
        <a:defRPr sz="1800" baseline="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cs typeface="+mn-cs"/>
        </a:defRPr>
      </a:lvl2pPr>
      <a:lvl3pPr marL="756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3pPr>
      <a:lvl4pPr marL="1008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4pPr>
      <a:lvl5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5pPr>
      <a:lvl6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6pPr>
      <a:lvl7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7pPr>
      <a:lvl8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8pPr>
      <a:lvl9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Ul6lGJoYJg&amp;list=PLIOkqhZiy83H81AhLcjwIKkB9w07JQZS6" TargetMode="External"/><Relationship Id="rId2" Type="http://schemas.openxmlformats.org/officeDocument/2006/relationships/hyperlink" Target="https://softwaretools.infineon.com/tools/com.ifx.tb.tool.psoccreato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13E64E-0F11-4DE8-8D9E-42FEE4607B0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F81EFB-B9FA-4772-85CC-97421A5AF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0" y="1676400"/>
            <a:ext cx="5184000" cy="1674000"/>
          </a:xfrm>
        </p:spPr>
        <p:txBody>
          <a:bodyPr>
            <a:normAutofit/>
          </a:bodyPr>
          <a:lstStyle/>
          <a:p>
            <a:r>
              <a:rPr lang="en-US" dirty="0"/>
              <a:t>Infineon Hackathon. Autumn 2025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2C84E5-E76D-41AB-8FD4-5295621D5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9286" y="3790800"/>
            <a:ext cx="5184000" cy="615552"/>
          </a:xfrm>
        </p:spPr>
        <p:txBody>
          <a:bodyPr/>
          <a:lstStyle/>
          <a:p>
            <a:r>
              <a:rPr lang="uk-UA" dirty="0"/>
              <a:t>6-7 Листопада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856AB-C1B3-4E7D-8AD2-3B64DA02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42623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7B730-0F22-4D8B-A42E-08184245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067071">
            <a:off x="380301" y="1905000"/>
            <a:ext cx="1600899" cy="720000"/>
          </a:xfrm>
        </p:spPr>
        <p:txBody>
          <a:bodyPr/>
          <a:lstStyle/>
          <a:p>
            <a:r>
              <a:rPr lang="uk-UA" dirty="0"/>
              <a:t>Будова</a:t>
            </a:r>
            <a:br>
              <a:rPr lang="uk-UA" dirty="0"/>
            </a:br>
            <a:r>
              <a:rPr lang="uk-UA" dirty="0"/>
              <a:t>машинки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C48D28C8-F518-47D7-9FCD-17DAC993D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892F88E6-C6DF-4108-BE3B-0001334E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1442B22-BC53-4831-BD42-C8C682DA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F41879-F691-4878-9079-FB2B227ED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2783"/>
            <a:ext cx="8684703" cy="67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4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52211-1D0B-4B79-BAAD-E494C575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400"/>
            <a:ext cx="3355776" cy="375320"/>
          </a:xfrm>
        </p:spPr>
        <p:txBody>
          <a:bodyPr/>
          <a:lstStyle/>
          <a:p>
            <a:r>
              <a:rPr lang="uk-UA" dirty="0"/>
              <a:t>Хід роботи :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22AA3790-CA3A-4E90-976A-4694A70CC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E28CA614-BC9C-4AB6-B413-3D15AEAC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14BDEFD-E9E7-40E1-BA90-6796D486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8C5AC-1076-42B7-B908-CBF5A8729C70}"/>
              </a:ext>
            </a:extLst>
          </p:cNvPr>
          <p:cNvSpPr txBox="1"/>
          <p:nvPr/>
        </p:nvSpPr>
        <p:spPr bwMode="auto">
          <a:xfrm>
            <a:off x="685800" y="1233720"/>
            <a:ext cx="662940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600" dirty="0"/>
              <a:t>Встановити </a:t>
            </a:r>
            <a:r>
              <a:rPr lang="en-US" sz="1600" dirty="0" err="1"/>
              <a:t>PSoC</a:t>
            </a:r>
            <a:r>
              <a:rPr lang="en-US" sz="1600" dirty="0"/>
              <a:t> Creator 4.4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https://softwaretools.infineon.com/tools/com.ifx.tb.tool.psoccreator</a:t>
            </a:r>
            <a:br>
              <a:rPr lang="en-US" sz="1600" dirty="0"/>
            </a:br>
            <a:r>
              <a:rPr lang="uk-UA" sz="1600" dirty="0"/>
              <a:t>або з флешки.</a:t>
            </a:r>
            <a:br>
              <a:rPr lang="uk-UA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Переглянути відео зі списку відтворення</a:t>
            </a:r>
            <a:br>
              <a:rPr lang="uk-UA" sz="1600" dirty="0"/>
            </a:br>
            <a:r>
              <a:rPr lang="en-US" sz="1600" dirty="0">
                <a:hlinkClick r:id="rId3"/>
              </a:rPr>
              <a:t>https://www.youtube.com/watch?v=hUl6lGJoYJg&amp;list=PLIOkqhZiy83H81AhLcjwIKkB9w07JQZS6</a:t>
            </a:r>
            <a:br>
              <a:rPr lang="uk-UA" sz="1600" dirty="0"/>
            </a:br>
            <a:r>
              <a:rPr lang="uk-UA" sz="1600" dirty="0">
                <a:latin typeface="+mj-lt"/>
              </a:rPr>
              <a:t>особливо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+mj-lt"/>
              </a:rPr>
              <a:t>PSoC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+mj-lt"/>
              </a:rPr>
              <a:t> 6 101: Lesson 1-3 Hello World</a:t>
            </a:r>
            <a:br>
              <a:rPr lang="uk-UA" sz="1600" b="1" i="0" dirty="0">
                <a:solidFill>
                  <a:srgbClr val="0F0F0F"/>
                </a:solidFill>
                <a:effectLst/>
                <a:latin typeface="+mj-lt"/>
              </a:rPr>
            </a:br>
            <a:r>
              <a:rPr lang="uk-UA" sz="1600" i="0" dirty="0">
                <a:solidFill>
                  <a:srgbClr val="0F0F0F"/>
                </a:solidFill>
                <a:effectLst/>
                <a:latin typeface="+mj-lt"/>
              </a:rPr>
              <a:t>бажано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+mj-lt"/>
              </a:rPr>
              <a:t>PSoC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+mj-lt"/>
              </a:rPr>
              <a:t> 6 101: Lesson 1-2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+mj-lt"/>
              </a:rPr>
              <a:t>PSoC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+mj-lt"/>
              </a:rPr>
              <a:t> Creator IDE</a:t>
            </a:r>
            <a:br>
              <a:rPr lang="uk-UA" sz="1600" b="1" i="0" dirty="0">
                <a:solidFill>
                  <a:srgbClr val="0F0F0F"/>
                </a:solidFill>
                <a:effectLst/>
                <a:latin typeface="+mj-lt"/>
              </a:rPr>
            </a:br>
            <a:endParaRPr lang="en-US" sz="1600" b="1" i="0" dirty="0">
              <a:solidFill>
                <a:srgbClr val="0F0F0F"/>
              </a:solidFill>
              <a:effectLst/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Вивчити інформацію з файлу </a:t>
            </a:r>
            <a:r>
              <a:rPr lang="en-US" sz="1600" b="1" dirty="0" err="1"/>
              <a:t>API_UserManual</a:t>
            </a:r>
            <a:br>
              <a:rPr lang="uk-UA" sz="1600" b="1" dirty="0"/>
            </a:b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Відкрити демонстраційний проект </a:t>
            </a:r>
            <a:r>
              <a:rPr lang="en-US" sz="1600" b="1" dirty="0"/>
              <a:t>Hackaton.Bundle01 </a:t>
            </a:r>
            <a:r>
              <a:rPr lang="uk-UA" sz="1600" dirty="0"/>
              <a:t>з флешки в </a:t>
            </a:r>
            <a:r>
              <a:rPr lang="en-US" sz="1600" b="1" dirty="0" err="1"/>
              <a:t>PSoC</a:t>
            </a:r>
            <a:r>
              <a:rPr lang="en-US" sz="1600" b="1" dirty="0"/>
              <a:t> Creator </a:t>
            </a:r>
            <a:endParaRPr lang="uk-UA" sz="1600" b="1" dirty="0"/>
          </a:p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Підключити машинку до комп'ютера через </a:t>
            </a:r>
            <a:r>
              <a:rPr lang="en-US" sz="1600" dirty="0"/>
              <a:t>USB</a:t>
            </a:r>
            <a:endParaRPr lang="uk-UA" sz="1600" dirty="0"/>
          </a:p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Скомпілювати і зашити демонстраційний проект в машинку.</a:t>
            </a:r>
          </a:p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Редагувати демонстраційний проект для їзди по лінії.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6DCE9F-D35D-420B-A44D-0BBF2D18B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409" y="1066800"/>
            <a:ext cx="3200400" cy="194287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6AC4A16-3A8F-46A9-86B3-C1D9566A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5104">
            <a:off x="6891739" y="4402359"/>
            <a:ext cx="3932908" cy="104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71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E5935-F01B-4662-9200-A26CB95D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9600"/>
            <a:ext cx="2669976" cy="375320"/>
          </a:xfrm>
        </p:spPr>
        <p:txBody>
          <a:bodyPr/>
          <a:lstStyle/>
          <a:p>
            <a:r>
              <a:rPr lang="uk-UA" dirty="0"/>
              <a:t>Хід роботи :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C3A20118-DC17-4574-B8E3-D1BA5F96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9BBA4F43-AE1B-4C77-9E6E-C5896995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AD5EF88-B525-4FFB-B515-A432E2B1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95147-DC57-4C20-B961-54BA40264A29}"/>
              </a:ext>
            </a:extLst>
          </p:cNvPr>
          <p:cNvSpPr txBox="1"/>
          <p:nvPr/>
        </p:nvSpPr>
        <p:spPr bwMode="auto">
          <a:xfrm>
            <a:off x="685800" y="1233720"/>
            <a:ext cx="59436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Вивчити в інтернеті різні методи проходження трас по лінії</a:t>
            </a:r>
          </a:p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Наклеїти фрагменти траси на малий формат і пробувати їх проходити.</a:t>
            </a:r>
          </a:p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Реалізуйте і використовуйте різноманітні засоби </a:t>
            </a:r>
            <a:r>
              <a:rPr lang="uk-UA" sz="1600" dirty="0" err="1"/>
              <a:t>відлагодження</a:t>
            </a:r>
            <a:r>
              <a:rPr lang="uk-UA" sz="1600" dirty="0"/>
              <a:t> проекту: </a:t>
            </a:r>
            <a:r>
              <a:rPr lang="en-US" sz="1600" dirty="0"/>
              <a:t>BLE</a:t>
            </a:r>
            <a:r>
              <a:rPr lang="uk-UA" sz="1600" dirty="0"/>
              <a:t>, світлодіоди, динамік.</a:t>
            </a:r>
          </a:p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Контролюйте заряд акумулятора.</a:t>
            </a:r>
          </a:p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Застосовуйте будь-які методи, алгоритми для проходження траси і перемоги ! </a:t>
            </a:r>
          </a:p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Траса доступна протягом всього </a:t>
            </a:r>
            <a:r>
              <a:rPr lang="uk-UA" sz="1600" dirty="0" err="1"/>
              <a:t>хакатону</a:t>
            </a:r>
            <a:r>
              <a:rPr lang="uk-UA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Перевіряйте свої алгоритми на реальній трасі.</a:t>
            </a:r>
            <a:endParaRPr lang="en-US" sz="1600" dirty="0"/>
          </a:p>
        </p:txBody>
      </p:sp>
      <p:pic>
        <p:nvPicPr>
          <p:cNvPr id="7" name="Super high precision line follower robot #robot #automobile #car #engineering #electronic #arduino">
            <a:hlinkClick r:id="" action="ppaction://media"/>
            <a:extLst>
              <a:ext uri="{FF2B5EF4-FFF2-40B4-BE49-F238E27FC236}">
                <a16:creationId xmlns:a16="http://schemas.microsoft.com/office/drawing/2014/main" id="{05827F68-7761-4550-AAAC-8DFC19F3FC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77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- Claim">
            <a:extLst>
              <a:ext uri="{FF2B5EF4-FFF2-40B4-BE49-F238E27FC236}">
                <a16:creationId xmlns:a16="http://schemas.microsoft.com/office/drawing/2014/main" id="{1CAFE412-906C-534F-CE3C-AC69C6B43F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45597"/>
            <a:ext cx="10972800" cy="617221"/>
          </a:xfrm>
          <a:prstGeom prst="rect">
            <a:avLst/>
          </a:prstGeom>
        </p:spPr>
      </p:pic>
      <p:sp>
        <p:nvSpPr>
          <p:cNvPr id="7" name="Freeform: Shape 8">
            <a:extLst>
              <a:ext uri="{FF2B5EF4-FFF2-40B4-BE49-F238E27FC236}">
                <a16:creationId xmlns:a16="http://schemas.microsoft.com/office/drawing/2014/main" id="{89BB8492-FEEA-1C33-20F1-7B2AEEC41327}"/>
              </a:ext>
            </a:extLst>
          </p:cNvPr>
          <p:cNvSpPr/>
          <p:nvPr/>
        </p:nvSpPr>
        <p:spPr>
          <a:xfrm>
            <a:off x="4000314" y="2083410"/>
            <a:ext cx="3086385" cy="1013074"/>
          </a:xfrm>
          <a:custGeom>
            <a:avLst/>
            <a:gdLst>
              <a:gd name="connsiteX0" fmla="*/ 2720290 w 3429317"/>
              <a:gd name="connsiteY0" fmla="*/ 1125639 h 1125638"/>
              <a:gd name="connsiteX1" fmla="*/ 2937850 w 3429317"/>
              <a:gd name="connsiteY1" fmla="*/ 788574 h 1125638"/>
              <a:gd name="connsiteX2" fmla="*/ 2720290 w 3429317"/>
              <a:gd name="connsiteY2" fmla="*/ 459348 h 1125638"/>
              <a:gd name="connsiteX3" fmla="*/ 2505859 w 3429317"/>
              <a:gd name="connsiteY3" fmla="*/ 791710 h 1125638"/>
              <a:gd name="connsiteX4" fmla="*/ 2720290 w 3429317"/>
              <a:gd name="connsiteY4" fmla="*/ 1125639 h 1125638"/>
              <a:gd name="connsiteX5" fmla="*/ 2638900 w 3429317"/>
              <a:gd name="connsiteY5" fmla="*/ 787007 h 1125638"/>
              <a:gd name="connsiteX6" fmla="*/ 2720290 w 3429317"/>
              <a:gd name="connsiteY6" fmla="*/ 572226 h 1125638"/>
              <a:gd name="connsiteX7" fmla="*/ 2804810 w 3429317"/>
              <a:gd name="connsiteY7" fmla="*/ 790142 h 1125638"/>
              <a:gd name="connsiteX8" fmla="*/ 2723420 w 3429317"/>
              <a:gd name="connsiteY8" fmla="*/ 1015897 h 1125638"/>
              <a:gd name="connsiteX9" fmla="*/ 2638900 w 3429317"/>
              <a:gd name="connsiteY9" fmla="*/ 787007 h 1125638"/>
              <a:gd name="connsiteX10" fmla="*/ 2238213 w 3429317"/>
              <a:gd name="connsiteY10" fmla="*/ 1125639 h 1125638"/>
              <a:gd name="connsiteX11" fmla="*/ 2418209 w 3429317"/>
              <a:gd name="connsiteY11" fmla="*/ 1040981 h 1125638"/>
              <a:gd name="connsiteX12" fmla="*/ 2369688 w 3429317"/>
              <a:gd name="connsiteY12" fmla="*/ 950052 h 1125638"/>
              <a:gd name="connsiteX13" fmla="*/ 2249169 w 3429317"/>
              <a:gd name="connsiteY13" fmla="*/ 1012761 h 1125638"/>
              <a:gd name="connsiteX14" fmla="*/ 2161519 w 3429317"/>
              <a:gd name="connsiteY14" fmla="*/ 953187 h 1125638"/>
              <a:gd name="connsiteX15" fmla="*/ 2142737 w 3429317"/>
              <a:gd name="connsiteY15" fmla="*/ 841877 h 1125638"/>
              <a:gd name="connsiteX16" fmla="*/ 2142737 w 3429317"/>
              <a:gd name="connsiteY16" fmla="*/ 829335 h 1125638"/>
              <a:gd name="connsiteX17" fmla="*/ 2424470 w 3429317"/>
              <a:gd name="connsiteY17" fmla="*/ 829335 h 1125638"/>
              <a:gd name="connsiteX18" fmla="*/ 2424470 w 3429317"/>
              <a:gd name="connsiteY18" fmla="*/ 801116 h 1125638"/>
              <a:gd name="connsiteX19" fmla="*/ 2363428 w 3429317"/>
              <a:gd name="connsiteY19" fmla="*/ 526761 h 1125638"/>
              <a:gd name="connsiteX20" fmla="*/ 2222561 w 3429317"/>
              <a:gd name="connsiteY20" fmla="*/ 459348 h 1125638"/>
              <a:gd name="connsiteX21" fmla="*/ 2070738 w 3429317"/>
              <a:gd name="connsiteY21" fmla="*/ 542439 h 1125638"/>
              <a:gd name="connsiteX22" fmla="*/ 2012826 w 3429317"/>
              <a:gd name="connsiteY22" fmla="*/ 791710 h 1125638"/>
              <a:gd name="connsiteX23" fmla="*/ 2238213 w 3429317"/>
              <a:gd name="connsiteY23" fmla="*/ 1125639 h 1125638"/>
              <a:gd name="connsiteX24" fmla="*/ 2224126 w 3429317"/>
              <a:gd name="connsiteY24" fmla="*/ 562819 h 1125638"/>
              <a:gd name="connsiteX25" fmla="*/ 2286734 w 3429317"/>
              <a:gd name="connsiteY25" fmla="*/ 608284 h 1125638"/>
              <a:gd name="connsiteX26" fmla="*/ 2300820 w 3429317"/>
              <a:gd name="connsiteY26" fmla="*/ 725865 h 1125638"/>
              <a:gd name="connsiteX27" fmla="*/ 2142737 w 3429317"/>
              <a:gd name="connsiteY27" fmla="*/ 725865 h 1125638"/>
              <a:gd name="connsiteX28" fmla="*/ 2224126 w 3429317"/>
              <a:gd name="connsiteY28" fmla="*/ 562819 h 1125638"/>
              <a:gd name="connsiteX29" fmla="*/ 3041152 w 3429317"/>
              <a:gd name="connsiteY29" fmla="*/ 1109961 h 1125638"/>
              <a:gd name="connsiteX30" fmla="*/ 3163237 w 3429317"/>
              <a:gd name="connsiteY30" fmla="*/ 1109961 h 1125638"/>
              <a:gd name="connsiteX31" fmla="*/ 3163237 w 3429317"/>
              <a:gd name="connsiteY31" fmla="*/ 639639 h 1125638"/>
              <a:gd name="connsiteX32" fmla="*/ 3252452 w 3429317"/>
              <a:gd name="connsiteY32" fmla="*/ 583200 h 1125638"/>
              <a:gd name="connsiteX33" fmla="*/ 3293147 w 3429317"/>
              <a:gd name="connsiteY33" fmla="*/ 598877 h 1125638"/>
              <a:gd name="connsiteX34" fmla="*/ 3307233 w 3429317"/>
              <a:gd name="connsiteY34" fmla="*/ 681968 h 1125638"/>
              <a:gd name="connsiteX35" fmla="*/ 3307233 w 3429317"/>
              <a:gd name="connsiteY35" fmla="*/ 1109961 h 1125638"/>
              <a:gd name="connsiteX36" fmla="*/ 3429318 w 3429317"/>
              <a:gd name="connsiteY36" fmla="*/ 1109961 h 1125638"/>
              <a:gd name="connsiteX37" fmla="*/ 3429318 w 3429317"/>
              <a:gd name="connsiteY37" fmla="*/ 625529 h 1125638"/>
              <a:gd name="connsiteX38" fmla="*/ 3399579 w 3429317"/>
              <a:gd name="connsiteY38" fmla="*/ 509516 h 1125638"/>
              <a:gd name="connsiteX39" fmla="*/ 3299408 w 3429317"/>
              <a:gd name="connsiteY39" fmla="*/ 464052 h 1125638"/>
              <a:gd name="connsiteX40" fmla="*/ 3153845 w 3429317"/>
              <a:gd name="connsiteY40" fmla="*/ 534600 h 1125638"/>
              <a:gd name="connsiteX41" fmla="*/ 3138194 w 3429317"/>
              <a:gd name="connsiteY41" fmla="*/ 459348 h 1125638"/>
              <a:gd name="connsiteX42" fmla="*/ 3023935 w 3429317"/>
              <a:gd name="connsiteY42" fmla="*/ 489136 h 1125638"/>
              <a:gd name="connsiteX43" fmla="*/ 3039587 w 3429317"/>
              <a:gd name="connsiteY43" fmla="*/ 642774 h 1125638"/>
              <a:gd name="connsiteX44" fmla="*/ 3039587 w 3429317"/>
              <a:gd name="connsiteY44" fmla="*/ 1109961 h 1125638"/>
              <a:gd name="connsiteX45" fmla="*/ 1623096 w 3429317"/>
              <a:gd name="connsiteY45" fmla="*/ 534600 h 1125638"/>
              <a:gd name="connsiteX46" fmla="*/ 1607444 w 3429317"/>
              <a:gd name="connsiteY46" fmla="*/ 459348 h 1125638"/>
              <a:gd name="connsiteX47" fmla="*/ 1493185 w 3429317"/>
              <a:gd name="connsiteY47" fmla="*/ 489136 h 1125638"/>
              <a:gd name="connsiteX48" fmla="*/ 1508837 w 3429317"/>
              <a:gd name="connsiteY48" fmla="*/ 642774 h 1125638"/>
              <a:gd name="connsiteX49" fmla="*/ 1508837 w 3429317"/>
              <a:gd name="connsiteY49" fmla="*/ 1108394 h 1125638"/>
              <a:gd name="connsiteX50" fmla="*/ 1630922 w 3429317"/>
              <a:gd name="connsiteY50" fmla="*/ 1108394 h 1125638"/>
              <a:gd name="connsiteX51" fmla="*/ 1630922 w 3429317"/>
              <a:gd name="connsiteY51" fmla="*/ 638071 h 1125638"/>
              <a:gd name="connsiteX52" fmla="*/ 1720137 w 3429317"/>
              <a:gd name="connsiteY52" fmla="*/ 581632 h 1125638"/>
              <a:gd name="connsiteX53" fmla="*/ 1760832 w 3429317"/>
              <a:gd name="connsiteY53" fmla="*/ 597310 h 1125638"/>
              <a:gd name="connsiteX54" fmla="*/ 1774919 w 3429317"/>
              <a:gd name="connsiteY54" fmla="*/ 680400 h 1125638"/>
              <a:gd name="connsiteX55" fmla="*/ 1774919 w 3429317"/>
              <a:gd name="connsiteY55" fmla="*/ 1108394 h 1125638"/>
              <a:gd name="connsiteX56" fmla="*/ 1897003 w 3429317"/>
              <a:gd name="connsiteY56" fmla="*/ 1108394 h 1125638"/>
              <a:gd name="connsiteX57" fmla="*/ 1897003 w 3429317"/>
              <a:gd name="connsiteY57" fmla="*/ 625529 h 1125638"/>
              <a:gd name="connsiteX58" fmla="*/ 1867264 w 3429317"/>
              <a:gd name="connsiteY58" fmla="*/ 509516 h 1125638"/>
              <a:gd name="connsiteX59" fmla="*/ 1767093 w 3429317"/>
              <a:gd name="connsiteY59" fmla="*/ 464052 h 1125638"/>
              <a:gd name="connsiteX60" fmla="*/ 1623096 w 3429317"/>
              <a:gd name="connsiteY60" fmla="*/ 534600 h 1125638"/>
              <a:gd name="connsiteX61" fmla="*/ 129910 w 3429317"/>
              <a:gd name="connsiteY61" fmla="*/ 260245 h 1125638"/>
              <a:gd name="connsiteX62" fmla="*/ 259820 w 3429317"/>
              <a:gd name="connsiteY62" fmla="*/ 130123 h 1125638"/>
              <a:gd name="connsiteX63" fmla="*/ 129910 w 3429317"/>
              <a:gd name="connsiteY63" fmla="*/ 0 h 1125638"/>
              <a:gd name="connsiteX64" fmla="*/ 0 w 3429317"/>
              <a:gd name="connsiteY64" fmla="*/ 130123 h 1125638"/>
              <a:gd name="connsiteX65" fmla="*/ 129910 w 3429317"/>
              <a:gd name="connsiteY65" fmla="*/ 260245 h 1125638"/>
              <a:gd name="connsiteX66" fmla="*/ 729376 w 3429317"/>
              <a:gd name="connsiteY66" fmla="*/ 1109961 h 1125638"/>
              <a:gd name="connsiteX67" fmla="*/ 729376 w 3429317"/>
              <a:gd name="connsiteY67" fmla="*/ 625529 h 1125638"/>
              <a:gd name="connsiteX68" fmla="*/ 699637 w 3429317"/>
              <a:gd name="connsiteY68" fmla="*/ 509516 h 1125638"/>
              <a:gd name="connsiteX69" fmla="*/ 599465 w 3429317"/>
              <a:gd name="connsiteY69" fmla="*/ 464052 h 1125638"/>
              <a:gd name="connsiteX70" fmla="*/ 453903 w 3429317"/>
              <a:gd name="connsiteY70" fmla="*/ 534600 h 1125638"/>
              <a:gd name="connsiteX71" fmla="*/ 438251 w 3429317"/>
              <a:gd name="connsiteY71" fmla="*/ 459348 h 1125638"/>
              <a:gd name="connsiteX72" fmla="*/ 325558 w 3429317"/>
              <a:gd name="connsiteY72" fmla="*/ 490703 h 1125638"/>
              <a:gd name="connsiteX73" fmla="*/ 341210 w 3429317"/>
              <a:gd name="connsiteY73" fmla="*/ 644342 h 1125638"/>
              <a:gd name="connsiteX74" fmla="*/ 341210 w 3429317"/>
              <a:gd name="connsiteY74" fmla="*/ 1109961 h 1125638"/>
              <a:gd name="connsiteX75" fmla="*/ 463294 w 3429317"/>
              <a:gd name="connsiteY75" fmla="*/ 1109961 h 1125638"/>
              <a:gd name="connsiteX76" fmla="*/ 463294 w 3429317"/>
              <a:gd name="connsiteY76" fmla="*/ 639639 h 1125638"/>
              <a:gd name="connsiteX77" fmla="*/ 552510 w 3429317"/>
              <a:gd name="connsiteY77" fmla="*/ 583200 h 1125638"/>
              <a:gd name="connsiteX78" fmla="*/ 593205 w 3429317"/>
              <a:gd name="connsiteY78" fmla="*/ 598877 h 1125638"/>
              <a:gd name="connsiteX79" fmla="*/ 607291 w 3429317"/>
              <a:gd name="connsiteY79" fmla="*/ 681968 h 1125638"/>
              <a:gd name="connsiteX80" fmla="*/ 607291 w 3429317"/>
              <a:gd name="connsiteY80" fmla="*/ 1109961 h 1125638"/>
              <a:gd name="connsiteX81" fmla="*/ 729376 w 3429317"/>
              <a:gd name="connsiteY81" fmla="*/ 1109961 h 1125638"/>
              <a:gd name="connsiteX82" fmla="*/ 1291277 w 3429317"/>
              <a:gd name="connsiteY82" fmla="*/ 225755 h 1125638"/>
              <a:gd name="connsiteX83" fmla="*/ 1209887 w 3429317"/>
              <a:gd name="connsiteY83" fmla="*/ 307277 h 1125638"/>
              <a:gd name="connsiteX84" fmla="*/ 1289712 w 3429317"/>
              <a:gd name="connsiteY84" fmla="*/ 388800 h 1125638"/>
              <a:gd name="connsiteX85" fmla="*/ 1371101 w 3429317"/>
              <a:gd name="connsiteY85" fmla="*/ 307277 h 1125638"/>
              <a:gd name="connsiteX86" fmla="*/ 1291277 w 3429317"/>
              <a:gd name="connsiteY86" fmla="*/ 225755 h 1125638"/>
              <a:gd name="connsiteX87" fmla="*/ 71998 w 3429317"/>
              <a:gd name="connsiteY87" fmla="*/ 1109961 h 1125638"/>
              <a:gd name="connsiteX88" fmla="*/ 194083 w 3429317"/>
              <a:gd name="connsiteY88" fmla="*/ 1109961 h 1125638"/>
              <a:gd name="connsiteX89" fmla="*/ 194083 w 3429317"/>
              <a:gd name="connsiteY89" fmla="*/ 346471 h 1125638"/>
              <a:gd name="connsiteX90" fmla="*/ 71998 w 3429317"/>
              <a:gd name="connsiteY90" fmla="*/ 362148 h 1125638"/>
              <a:gd name="connsiteX91" fmla="*/ 71998 w 3429317"/>
              <a:gd name="connsiteY91" fmla="*/ 1109961 h 1125638"/>
              <a:gd name="connsiteX92" fmla="*/ 1069021 w 3429317"/>
              <a:gd name="connsiteY92" fmla="*/ 301006 h 1125638"/>
              <a:gd name="connsiteX93" fmla="*/ 1126932 w 3429317"/>
              <a:gd name="connsiteY93" fmla="*/ 319819 h 1125638"/>
              <a:gd name="connsiteX94" fmla="*/ 1161366 w 3429317"/>
              <a:gd name="connsiteY94" fmla="*/ 224187 h 1125638"/>
              <a:gd name="connsiteX95" fmla="*/ 1047108 w 3429317"/>
              <a:gd name="connsiteY95" fmla="*/ 189697 h 1125638"/>
              <a:gd name="connsiteX96" fmla="*/ 953197 w 3429317"/>
              <a:gd name="connsiteY96" fmla="*/ 221052 h 1125638"/>
              <a:gd name="connsiteX97" fmla="*/ 892155 w 3429317"/>
              <a:gd name="connsiteY97" fmla="*/ 390368 h 1125638"/>
              <a:gd name="connsiteX98" fmla="*/ 893720 w 3429317"/>
              <a:gd name="connsiteY98" fmla="*/ 473458 h 1125638"/>
              <a:gd name="connsiteX99" fmla="*/ 851460 w 3429317"/>
              <a:gd name="connsiteY99" fmla="*/ 473458 h 1125638"/>
              <a:gd name="connsiteX100" fmla="*/ 851460 w 3429317"/>
              <a:gd name="connsiteY100" fmla="*/ 581632 h 1125638"/>
              <a:gd name="connsiteX101" fmla="*/ 893720 w 3429317"/>
              <a:gd name="connsiteY101" fmla="*/ 581632 h 1125638"/>
              <a:gd name="connsiteX102" fmla="*/ 893720 w 3429317"/>
              <a:gd name="connsiteY102" fmla="*/ 1108394 h 1125638"/>
              <a:gd name="connsiteX103" fmla="*/ 1018935 w 3429317"/>
              <a:gd name="connsiteY103" fmla="*/ 1108394 h 1125638"/>
              <a:gd name="connsiteX104" fmla="*/ 1018935 w 3429317"/>
              <a:gd name="connsiteY104" fmla="*/ 583200 h 1125638"/>
              <a:gd name="connsiteX105" fmla="*/ 1111281 w 3429317"/>
              <a:gd name="connsiteY105" fmla="*/ 583200 h 1125638"/>
              <a:gd name="connsiteX106" fmla="*/ 1134758 w 3429317"/>
              <a:gd name="connsiteY106" fmla="*/ 475026 h 1125638"/>
              <a:gd name="connsiteX107" fmla="*/ 1020500 w 3429317"/>
              <a:gd name="connsiteY107" fmla="*/ 475026 h 1125638"/>
              <a:gd name="connsiteX108" fmla="*/ 1020500 w 3429317"/>
              <a:gd name="connsiteY108" fmla="*/ 377826 h 1125638"/>
              <a:gd name="connsiteX109" fmla="*/ 1069021 w 3429317"/>
              <a:gd name="connsiteY109" fmla="*/ 301006 h 1125638"/>
              <a:gd name="connsiteX110" fmla="*/ 1228669 w 3429317"/>
              <a:gd name="connsiteY110" fmla="*/ 1109961 h 1125638"/>
              <a:gd name="connsiteX111" fmla="*/ 1352319 w 3429317"/>
              <a:gd name="connsiteY111" fmla="*/ 1109961 h 1125638"/>
              <a:gd name="connsiteX112" fmla="*/ 1352319 w 3429317"/>
              <a:gd name="connsiteY112" fmla="*/ 464052 h 1125638"/>
              <a:gd name="connsiteX113" fmla="*/ 1228669 w 3429317"/>
              <a:gd name="connsiteY113" fmla="*/ 479729 h 1125638"/>
              <a:gd name="connsiteX114" fmla="*/ 1228669 w 3429317"/>
              <a:gd name="connsiteY114" fmla="*/ 1109961 h 112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429317" h="1125638">
                <a:moveTo>
                  <a:pt x="2720290" y="1125639"/>
                </a:moveTo>
                <a:cubicBezTo>
                  <a:pt x="2886199" y="1125639"/>
                  <a:pt x="2937850" y="950052"/>
                  <a:pt x="2937850" y="788574"/>
                </a:cubicBezTo>
                <a:cubicBezTo>
                  <a:pt x="2937850" y="572226"/>
                  <a:pt x="2847069" y="459348"/>
                  <a:pt x="2720290" y="459348"/>
                </a:cubicBezTo>
                <a:cubicBezTo>
                  <a:pt x="2560641" y="459348"/>
                  <a:pt x="2504294" y="634936"/>
                  <a:pt x="2505859" y="791710"/>
                </a:cubicBezTo>
                <a:cubicBezTo>
                  <a:pt x="2507425" y="946916"/>
                  <a:pt x="2551250" y="1125639"/>
                  <a:pt x="2720290" y="1125639"/>
                </a:cubicBezTo>
                <a:close/>
                <a:moveTo>
                  <a:pt x="2638900" y="787007"/>
                </a:moveTo>
                <a:cubicBezTo>
                  <a:pt x="2638900" y="722729"/>
                  <a:pt x="2638900" y="572226"/>
                  <a:pt x="2720290" y="572226"/>
                </a:cubicBezTo>
                <a:cubicBezTo>
                  <a:pt x="2807940" y="572226"/>
                  <a:pt x="2804810" y="721161"/>
                  <a:pt x="2804810" y="790142"/>
                </a:cubicBezTo>
                <a:cubicBezTo>
                  <a:pt x="2804810" y="855987"/>
                  <a:pt x="2804810" y="1015897"/>
                  <a:pt x="2723420" y="1015897"/>
                </a:cubicBezTo>
                <a:cubicBezTo>
                  <a:pt x="2635770" y="1014329"/>
                  <a:pt x="2638900" y="854419"/>
                  <a:pt x="2638900" y="787007"/>
                </a:cubicBezTo>
                <a:close/>
                <a:moveTo>
                  <a:pt x="2238213" y="1125639"/>
                </a:moveTo>
                <a:cubicBezTo>
                  <a:pt x="2305516" y="1125639"/>
                  <a:pt x="2363428" y="1098987"/>
                  <a:pt x="2418209" y="1040981"/>
                </a:cubicBezTo>
                <a:lnTo>
                  <a:pt x="2369688" y="950052"/>
                </a:lnTo>
                <a:cubicBezTo>
                  <a:pt x="2332124" y="990813"/>
                  <a:pt x="2294560" y="1012761"/>
                  <a:pt x="2249169" y="1012761"/>
                </a:cubicBezTo>
                <a:cubicBezTo>
                  <a:pt x="2211605" y="1012761"/>
                  <a:pt x="2180301" y="990813"/>
                  <a:pt x="2161519" y="953187"/>
                </a:cubicBezTo>
                <a:cubicBezTo>
                  <a:pt x="2145867" y="920265"/>
                  <a:pt x="2142737" y="882639"/>
                  <a:pt x="2142737" y="841877"/>
                </a:cubicBezTo>
                <a:lnTo>
                  <a:pt x="2142737" y="829335"/>
                </a:lnTo>
                <a:lnTo>
                  <a:pt x="2424470" y="829335"/>
                </a:lnTo>
                <a:lnTo>
                  <a:pt x="2424470" y="801116"/>
                </a:lnTo>
                <a:cubicBezTo>
                  <a:pt x="2424470" y="661587"/>
                  <a:pt x="2407253" y="584768"/>
                  <a:pt x="2363428" y="526761"/>
                </a:cubicBezTo>
                <a:cubicBezTo>
                  <a:pt x="2330559" y="482865"/>
                  <a:pt x="2282038" y="459348"/>
                  <a:pt x="2222561" y="459348"/>
                </a:cubicBezTo>
                <a:cubicBezTo>
                  <a:pt x="2159954" y="459348"/>
                  <a:pt x="2108303" y="487568"/>
                  <a:pt x="2070738" y="542439"/>
                </a:cubicBezTo>
                <a:cubicBezTo>
                  <a:pt x="2030044" y="602013"/>
                  <a:pt x="2012826" y="681968"/>
                  <a:pt x="2012826" y="791710"/>
                </a:cubicBezTo>
                <a:cubicBezTo>
                  <a:pt x="2011261" y="1001787"/>
                  <a:pt x="2094216" y="1125639"/>
                  <a:pt x="2238213" y="1125639"/>
                </a:cubicBezTo>
                <a:close/>
                <a:moveTo>
                  <a:pt x="2224126" y="562819"/>
                </a:moveTo>
                <a:cubicBezTo>
                  <a:pt x="2255430" y="562819"/>
                  <a:pt x="2274212" y="580065"/>
                  <a:pt x="2286734" y="608284"/>
                </a:cubicBezTo>
                <a:cubicBezTo>
                  <a:pt x="2296125" y="633368"/>
                  <a:pt x="2300820" y="675697"/>
                  <a:pt x="2300820" y="725865"/>
                </a:cubicBezTo>
                <a:lnTo>
                  <a:pt x="2142737" y="725865"/>
                </a:lnTo>
                <a:cubicBezTo>
                  <a:pt x="2144302" y="614555"/>
                  <a:pt x="2167780" y="562819"/>
                  <a:pt x="2224126" y="562819"/>
                </a:cubicBezTo>
                <a:close/>
                <a:moveTo>
                  <a:pt x="3041152" y="1109961"/>
                </a:moveTo>
                <a:lnTo>
                  <a:pt x="3163237" y="1109961"/>
                </a:lnTo>
                <a:lnTo>
                  <a:pt x="3163237" y="639639"/>
                </a:lnTo>
                <a:cubicBezTo>
                  <a:pt x="3192975" y="603581"/>
                  <a:pt x="3227409" y="583200"/>
                  <a:pt x="3252452" y="583200"/>
                </a:cubicBezTo>
                <a:cubicBezTo>
                  <a:pt x="3268104" y="583200"/>
                  <a:pt x="3283756" y="586335"/>
                  <a:pt x="3293147" y="598877"/>
                </a:cubicBezTo>
                <a:cubicBezTo>
                  <a:pt x="3302538" y="612987"/>
                  <a:pt x="3307233" y="633368"/>
                  <a:pt x="3307233" y="681968"/>
                </a:cubicBezTo>
                <a:lnTo>
                  <a:pt x="3307233" y="1109961"/>
                </a:lnTo>
                <a:lnTo>
                  <a:pt x="3429318" y="1109961"/>
                </a:lnTo>
                <a:lnTo>
                  <a:pt x="3429318" y="625529"/>
                </a:lnTo>
                <a:cubicBezTo>
                  <a:pt x="3429318" y="583200"/>
                  <a:pt x="3424622" y="540871"/>
                  <a:pt x="3399579" y="509516"/>
                </a:cubicBezTo>
                <a:cubicBezTo>
                  <a:pt x="3377667" y="481297"/>
                  <a:pt x="3343233" y="464052"/>
                  <a:pt x="3299408" y="464052"/>
                </a:cubicBezTo>
                <a:cubicBezTo>
                  <a:pt x="3243061" y="464052"/>
                  <a:pt x="3185149" y="496974"/>
                  <a:pt x="3153845" y="534600"/>
                </a:cubicBezTo>
                <a:cubicBezTo>
                  <a:pt x="3152280" y="501677"/>
                  <a:pt x="3141324" y="470323"/>
                  <a:pt x="3138194" y="459348"/>
                </a:cubicBezTo>
                <a:lnTo>
                  <a:pt x="3023935" y="489136"/>
                </a:lnTo>
                <a:cubicBezTo>
                  <a:pt x="3030196" y="523626"/>
                  <a:pt x="3039587" y="565955"/>
                  <a:pt x="3039587" y="642774"/>
                </a:cubicBezTo>
                <a:lnTo>
                  <a:pt x="3039587" y="1109961"/>
                </a:lnTo>
                <a:close/>
                <a:moveTo>
                  <a:pt x="1623096" y="534600"/>
                </a:moveTo>
                <a:cubicBezTo>
                  <a:pt x="1621530" y="501677"/>
                  <a:pt x="1610574" y="470323"/>
                  <a:pt x="1607444" y="459348"/>
                </a:cubicBezTo>
                <a:lnTo>
                  <a:pt x="1493185" y="489136"/>
                </a:lnTo>
                <a:cubicBezTo>
                  <a:pt x="1499446" y="523626"/>
                  <a:pt x="1508837" y="565955"/>
                  <a:pt x="1508837" y="642774"/>
                </a:cubicBezTo>
                <a:lnTo>
                  <a:pt x="1508837" y="1108394"/>
                </a:lnTo>
                <a:lnTo>
                  <a:pt x="1630922" y="1108394"/>
                </a:lnTo>
                <a:lnTo>
                  <a:pt x="1630922" y="638071"/>
                </a:lnTo>
                <a:cubicBezTo>
                  <a:pt x="1660660" y="602013"/>
                  <a:pt x="1695094" y="581632"/>
                  <a:pt x="1720137" y="581632"/>
                </a:cubicBezTo>
                <a:cubicBezTo>
                  <a:pt x="1735789" y="581632"/>
                  <a:pt x="1751441" y="584768"/>
                  <a:pt x="1760832" y="597310"/>
                </a:cubicBezTo>
                <a:cubicBezTo>
                  <a:pt x="1770223" y="611419"/>
                  <a:pt x="1774919" y="631800"/>
                  <a:pt x="1774919" y="680400"/>
                </a:cubicBezTo>
                <a:lnTo>
                  <a:pt x="1774919" y="1108394"/>
                </a:lnTo>
                <a:lnTo>
                  <a:pt x="1897003" y="1108394"/>
                </a:lnTo>
                <a:lnTo>
                  <a:pt x="1897003" y="625529"/>
                </a:lnTo>
                <a:cubicBezTo>
                  <a:pt x="1897003" y="583200"/>
                  <a:pt x="1892307" y="540871"/>
                  <a:pt x="1867264" y="509516"/>
                </a:cubicBezTo>
                <a:cubicBezTo>
                  <a:pt x="1845352" y="481297"/>
                  <a:pt x="1810918" y="464052"/>
                  <a:pt x="1767093" y="464052"/>
                </a:cubicBezTo>
                <a:cubicBezTo>
                  <a:pt x="1712311" y="464052"/>
                  <a:pt x="1654399" y="496974"/>
                  <a:pt x="1623096" y="534600"/>
                </a:cubicBezTo>
                <a:close/>
                <a:moveTo>
                  <a:pt x="129910" y="260245"/>
                </a:moveTo>
                <a:cubicBezTo>
                  <a:pt x="201909" y="260245"/>
                  <a:pt x="259820" y="202239"/>
                  <a:pt x="259820" y="130123"/>
                </a:cubicBezTo>
                <a:cubicBezTo>
                  <a:pt x="259820" y="58006"/>
                  <a:pt x="201909" y="0"/>
                  <a:pt x="129910" y="0"/>
                </a:cubicBezTo>
                <a:cubicBezTo>
                  <a:pt x="57912" y="0"/>
                  <a:pt x="0" y="58006"/>
                  <a:pt x="0" y="130123"/>
                </a:cubicBezTo>
                <a:cubicBezTo>
                  <a:pt x="0" y="202239"/>
                  <a:pt x="57912" y="260245"/>
                  <a:pt x="129910" y="260245"/>
                </a:cubicBezTo>
                <a:close/>
                <a:moveTo>
                  <a:pt x="729376" y="1109961"/>
                </a:moveTo>
                <a:lnTo>
                  <a:pt x="729376" y="625529"/>
                </a:lnTo>
                <a:cubicBezTo>
                  <a:pt x="729376" y="583200"/>
                  <a:pt x="724680" y="540871"/>
                  <a:pt x="699637" y="509516"/>
                </a:cubicBezTo>
                <a:cubicBezTo>
                  <a:pt x="677725" y="481297"/>
                  <a:pt x="643291" y="464052"/>
                  <a:pt x="599465" y="464052"/>
                </a:cubicBezTo>
                <a:cubicBezTo>
                  <a:pt x="543119" y="464052"/>
                  <a:pt x="485207" y="496974"/>
                  <a:pt x="453903" y="534600"/>
                </a:cubicBezTo>
                <a:cubicBezTo>
                  <a:pt x="452338" y="501677"/>
                  <a:pt x="441382" y="470323"/>
                  <a:pt x="438251" y="459348"/>
                </a:cubicBezTo>
                <a:lnTo>
                  <a:pt x="325558" y="490703"/>
                </a:lnTo>
                <a:cubicBezTo>
                  <a:pt x="331819" y="525194"/>
                  <a:pt x="341210" y="567523"/>
                  <a:pt x="341210" y="644342"/>
                </a:cubicBezTo>
                <a:lnTo>
                  <a:pt x="341210" y="1109961"/>
                </a:lnTo>
                <a:lnTo>
                  <a:pt x="463294" y="1109961"/>
                </a:lnTo>
                <a:lnTo>
                  <a:pt x="463294" y="639639"/>
                </a:lnTo>
                <a:cubicBezTo>
                  <a:pt x="493033" y="603581"/>
                  <a:pt x="527467" y="583200"/>
                  <a:pt x="552510" y="583200"/>
                </a:cubicBezTo>
                <a:cubicBezTo>
                  <a:pt x="568162" y="583200"/>
                  <a:pt x="583814" y="586335"/>
                  <a:pt x="593205" y="598877"/>
                </a:cubicBezTo>
                <a:cubicBezTo>
                  <a:pt x="602596" y="612987"/>
                  <a:pt x="607291" y="633368"/>
                  <a:pt x="607291" y="681968"/>
                </a:cubicBezTo>
                <a:lnTo>
                  <a:pt x="607291" y="1109961"/>
                </a:lnTo>
                <a:lnTo>
                  <a:pt x="729376" y="1109961"/>
                </a:lnTo>
                <a:close/>
                <a:moveTo>
                  <a:pt x="1291277" y="225755"/>
                </a:moveTo>
                <a:cubicBezTo>
                  <a:pt x="1245886" y="225755"/>
                  <a:pt x="1209887" y="261813"/>
                  <a:pt x="1209887" y="307277"/>
                </a:cubicBezTo>
                <a:cubicBezTo>
                  <a:pt x="1209887" y="352742"/>
                  <a:pt x="1245886" y="388800"/>
                  <a:pt x="1289712" y="388800"/>
                </a:cubicBezTo>
                <a:cubicBezTo>
                  <a:pt x="1335102" y="388800"/>
                  <a:pt x="1371101" y="352742"/>
                  <a:pt x="1371101" y="307277"/>
                </a:cubicBezTo>
                <a:cubicBezTo>
                  <a:pt x="1371101" y="261813"/>
                  <a:pt x="1335102" y="225755"/>
                  <a:pt x="1291277" y="225755"/>
                </a:cubicBezTo>
                <a:close/>
                <a:moveTo>
                  <a:pt x="71998" y="1109961"/>
                </a:moveTo>
                <a:lnTo>
                  <a:pt x="194083" y="1109961"/>
                </a:lnTo>
                <a:lnTo>
                  <a:pt x="194083" y="346471"/>
                </a:lnTo>
                <a:lnTo>
                  <a:pt x="71998" y="362148"/>
                </a:lnTo>
                <a:lnTo>
                  <a:pt x="71998" y="1109961"/>
                </a:lnTo>
                <a:close/>
                <a:moveTo>
                  <a:pt x="1069021" y="301006"/>
                </a:moveTo>
                <a:cubicBezTo>
                  <a:pt x="1090933" y="301006"/>
                  <a:pt x="1112846" y="308845"/>
                  <a:pt x="1126932" y="319819"/>
                </a:cubicBezTo>
                <a:lnTo>
                  <a:pt x="1161366" y="224187"/>
                </a:lnTo>
                <a:cubicBezTo>
                  <a:pt x="1128498" y="200671"/>
                  <a:pt x="1092498" y="189697"/>
                  <a:pt x="1047108" y="189697"/>
                </a:cubicBezTo>
                <a:cubicBezTo>
                  <a:pt x="1015804" y="189697"/>
                  <a:pt x="982935" y="197535"/>
                  <a:pt x="953197" y="221052"/>
                </a:cubicBezTo>
                <a:cubicBezTo>
                  <a:pt x="923458" y="246135"/>
                  <a:pt x="892155" y="296303"/>
                  <a:pt x="892155" y="390368"/>
                </a:cubicBezTo>
                <a:cubicBezTo>
                  <a:pt x="892155" y="431129"/>
                  <a:pt x="893720" y="473458"/>
                  <a:pt x="893720" y="473458"/>
                </a:cubicBezTo>
                <a:lnTo>
                  <a:pt x="851460" y="473458"/>
                </a:lnTo>
                <a:lnTo>
                  <a:pt x="851460" y="581632"/>
                </a:lnTo>
                <a:lnTo>
                  <a:pt x="893720" y="581632"/>
                </a:lnTo>
                <a:lnTo>
                  <a:pt x="893720" y="1108394"/>
                </a:lnTo>
                <a:lnTo>
                  <a:pt x="1018935" y="1108394"/>
                </a:lnTo>
                <a:lnTo>
                  <a:pt x="1018935" y="583200"/>
                </a:lnTo>
                <a:lnTo>
                  <a:pt x="1111281" y="583200"/>
                </a:lnTo>
                <a:lnTo>
                  <a:pt x="1134758" y="475026"/>
                </a:lnTo>
                <a:lnTo>
                  <a:pt x="1020500" y="475026"/>
                </a:lnTo>
                <a:lnTo>
                  <a:pt x="1020500" y="377826"/>
                </a:lnTo>
                <a:cubicBezTo>
                  <a:pt x="1020500" y="330794"/>
                  <a:pt x="1039282" y="301006"/>
                  <a:pt x="1069021" y="301006"/>
                </a:cubicBezTo>
                <a:close/>
                <a:moveTo>
                  <a:pt x="1228669" y="1109961"/>
                </a:moveTo>
                <a:lnTo>
                  <a:pt x="1352319" y="1109961"/>
                </a:lnTo>
                <a:lnTo>
                  <a:pt x="1352319" y="464052"/>
                </a:lnTo>
                <a:lnTo>
                  <a:pt x="1228669" y="479729"/>
                </a:lnTo>
                <a:lnTo>
                  <a:pt x="1228669" y="1109961"/>
                </a:lnTo>
                <a:close/>
              </a:path>
            </a:pathLst>
          </a:custGeom>
          <a:solidFill>
            <a:srgbClr val="005DA9"/>
          </a:solidFill>
          <a:ln w="156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 dirty="0">
              <a:latin typeface="+mn-lt"/>
            </a:endParaRPr>
          </a:p>
        </p:txBody>
      </p:sp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95AB0F88-7FFF-00A2-DA8E-107EAE93E1A7}"/>
              </a:ext>
            </a:extLst>
          </p:cNvPr>
          <p:cNvSpPr/>
          <p:nvPr/>
        </p:nvSpPr>
        <p:spPr>
          <a:xfrm>
            <a:off x="3473474" y="1918646"/>
            <a:ext cx="3992157" cy="1749792"/>
          </a:xfrm>
          <a:custGeom>
            <a:avLst/>
            <a:gdLst>
              <a:gd name="connsiteX0" fmla="*/ 3764267 w 4435730"/>
              <a:gd name="connsiteY0" fmla="*/ 1637936 h 1944213"/>
              <a:gd name="connsiteX1" fmla="*/ 2357167 w 4435730"/>
              <a:gd name="connsiteY1" fmla="*/ 1813523 h 1944213"/>
              <a:gd name="connsiteX2" fmla="*/ 248864 w 4435730"/>
              <a:gd name="connsiteY2" fmla="*/ 962240 h 1944213"/>
              <a:gd name="connsiteX3" fmla="*/ 608857 w 4435730"/>
              <a:gd name="connsiteY3" fmla="*/ 452723 h 1944213"/>
              <a:gd name="connsiteX4" fmla="*/ 538423 w 4435730"/>
              <a:gd name="connsiteY4" fmla="*/ 314762 h 1944213"/>
              <a:gd name="connsiteX5" fmla="*/ 0 w 4435730"/>
              <a:gd name="connsiteY5" fmla="*/ 976349 h 1944213"/>
              <a:gd name="connsiteX6" fmla="*/ 2369688 w 4435730"/>
              <a:gd name="connsiteY6" fmla="*/ 1943646 h 1944213"/>
              <a:gd name="connsiteX7" fmla="*/ 3646878 w 4435730"/>
              <a:gd name="connsiteY7" fmla="*/ 1744543 h 1944213"/>
              <a:gd name="connsiteX8" fmla="*/ 4435731 w 4435730"/>
              <a:gd name="connsiteY8" fmla="*/ 1302440 h 1944213"/>
              <a:gd name="connsiteX9" fmla="*/ 3764267 w 4435730"/>
              <a:gd name="connsiteY9" fmla="*/ 1637936 h 1944213"/>
              <a:gd name="connsiteX10" fmla="*/ 1136323 w 4435730"/>
              <a:gd name="connsiteY10" fmla="*/ 214427 h 1944213"/>
              <a:gd name="connsiteX11" fmla="*/ 1336667 w 4435730"/>
              <a:gd name="connsiteY11" fmla="*/ 150149 h 1944213"/>
              <a:gd name="connsiteX12" fmla="*/ 2371254 w 4435730"/>
              <a:gd name="connsiteY12" fmla="*/ 9052 h 1944213"/>
              <a:gd name="connsiteX13" fmla="*/ 1311624 w 4435730"/>
              <a:gd name="connsiteY13" fmla="*/ 65491 h 1944213"/>
              <a:gd name="connsiteX14" fmla="*/ 1097194 w 4435730"/>
              <a:gd name="connsiteY14" fmla="*/ 110956 h 1944213"/>
              <a:gd name="connsiteX15" fmla="*/ 1011109 w 4435730"/>
              <a:gd name="connsiteY15" fmla="*/ 134472 h 1944213"/>
              <a:gd name="connsiteX16" fmla="*/ 932850 w 4435730"/>
              <a:gd name="connsiteY16" fmla="*/ 156420 h 1944213"/>
              <a:gd name="connsiteX17" fmla="*/ 838939 w 4435730"/>
              <a:gd name="connsiteY17" fmla="*/ 187775 h 1944213"/>
              <a:gd name="connsiteX18" fmla="*/ 890590 w 4435730"/>
              <a:gd name="connsiteY18" fmla="*/ 306923 h 1944213"/>
              <a:gd name="connsiteX19" fmla="*/ 1136323 w 4435730"/>
              <a:gd name="connsiteY19" fmla="*/ 214427 h 194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35730" h="1944213">
                <a:moveTo>
                  <a:pt x="3764267" y="1637936"/>
                </a:moveTo>
                <a:cubicBezTo>
                  <a:pt x="3351059" y="1760220"/>
                  <a:pt x="2848635" y="1813523"/>
                  <a:pt x="2357167" y="1813523"/>
                </a:cubicBezTo>
                <a:cubicBezTo>
                  <a:pt x="1109715" y="1813523"/>
                  <a:pt x="305211" y="1446672"/>
                  <a:pt x="248864" y="962240"/>
                </a:cubicBezTo>
                <a:cubicBezTo>
                  <a:pt x="228517" y="780381"/>
                  <a:pt x="370949" y="603227"/>
                  <a:pt x="608857" y="452723"/>
                </a:cubicBezTo>
                <a:cubicBezTo>
                  <a:pt x="566597" y="421369"/>
                  <a:pt x="539988" y="371201"/>
                  <a:pt x="538423" y="314762"/>
                </a:cubicBezTo>
                <a:cubicBezTo>
                  <a:pt x="194083" y="496620"/>
                  <a:pt x="0" y="734917"/>
                  <a:pt x="0" y="976349"/>
                </a:cubicBezTo>
                <a:cubicBezTo>
                  <a:pt x="0" y="1510949"/>
                  <a:pt x="953197" y="1962459"/>
                  <a:pt x="2369688" y="1943646"/>
                </a:cubicBezTo>
                <a:cubicBezTo>
                  <a:pt x="2862721" y="1937375"/>
                  <a:pt x="3274365" y="1866827"/>
                  <a:pt x="3646878" y="1744543"/>
                </a:cubicBezTo>
                <a:cubicBezTo>
                  <a:pt x="4089825" y="1600311"/>
                  <a:pt x="4368428" y="1393369"/>
                  <a:pt x="4435731" y="1302440"/>
                </a:cubicBezTo>
                <a:cubicBezTo>
                  <a:pt x="4355907" y="1374556"/>
                  <a:pt x="4166520" y="1518788"/>
                  <a:pt x="3764267" y="1637936"/>
                </a:cubicBezTo>
                <a:close/>
                <a:moveTo>
                  <a:pt x="1136323" y="214427"/>
                </a:moveTo>
                <a:cubicBezTo>
                  <a:pt x="1219278" y="186207"/>
                  <a:pt x="1336667" y="150149"/>
                  <a:pt x="1336667" y="150149"/>
                </a:cubicBezTo>
                <a:cubicBezTo>
                  <a:pt x="1666921" y="59220"/>
                  <a:pt x="2031609" y="5917"/>
                  <a:pt x="2371254" y="9052"/>
                </a:cubicBezTo>
                <a:cubicBezTo>
                  <a:pt x="1979958" y="-14464"/>
                  <a:pt x="1623096" y="9052"/>
                  <a:pt x="1311624" y="65491"/>
                </a:cubicBezTo>
                <a:cubicBezTo>
                  <a:pt x="1311624" y="65491"/>
                  <a:pt x="1208322" y="82736"/>
                  <a:pt x="1097194" y="110956"/>
                </a:cubicBezTo>
                <a:cubicBezTo>
                  <a:pt x="1097194" y="110956"/>
                  <a:pt x="1043978" y="125065"/>
                  <a:pt x="1011109" y="134472"/>
                </a:cubicBezTo>
                <a:cubicBezTo>
                  <a:pt x="978240" y="143878"/>
                  <a:pt x="932850" y="156420"/>
                  <a:pt x="932850" y="156420"/>
                </a:cubicBezTo>
                <a:cubicBezTo>
                  <a:pt x="901546" y="165827"/>
                  <a:pt x="870242" y="176801"/>
                  <a:pt x="838939" y="187775"/>
                </a:cubicBezTo>
                <a:cubicBezTo>
                  <a:pt x="870242" y="219130"/>
                  <a:pt x="889024" y="259891"/>
                  <a:pt x="890590" y="306923"/>
                </a:cubicBezTo>
                <a:cubicBezTo>
                  <a:pt x="945371" y="281840"/>
                  <a:pt x="1050238" y="244214"/>
                  <a:pt x="1136323" y="214427"/>
                </a:cubicBezTo>
                <a:close/>
              </a:path>
            </a:pathLst>
          </a:custGeom>
          <a:solidFill>
            <a:srgbClr val="E30034"/>
          </a:solidFill>
          <a:ln w="156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97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D5A9-5E1E-4F97-9994-195A28A8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34163"/>
            <a:ext cx="5105400" cy="375320"/>
          </a:xfrm>
        </p:spPr>
        <p:txBody>
          <a:bodyPr/>
          <a:lstStyle/>
          <a:p>
            <a:r>
              <a:rPr lang="uk-UA" kern="0" dirty="0"/>
              <a:t>Технічне завдання </a:t>
            </a:r>
            <a:r>
              <a:rPr lang="uk-UA" kern="0" dirty="0" err="1"/>
              <a:t>Хакатону</a:t>
            </a:r>
            <a:endParaRPr lang="uk-U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3A407-7E38-4A9F-9C31-44A5E84C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C4593-A32C-4A32-9D1D-C944D196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02D60-AEAD-4DDB-8CB0-2385CC27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DCC561-9B6E-499B-8D0C-B1EF348CE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37" y="721060"/>
            <a:ext cx="3616155" cy="3088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E25AD5-B2B7-4F04-8B85-A30E794F63E5}"/>
              </a:ext>
            </a:extLst>
          </p:cNvPr>
          <p:cNvSpPr txBox="1"/>
          <p:nvPr/>
        </p:nvSpPr>
        <p:spPr bwMode="auto">
          <a:xfrm>
            <a:off x="587283" y="1109346"/>
            <a:ext cx="61722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600" dirty="0"/>
              <a:t>Створити програмне забезпечення для моделі машини яка має 4 ведучих колеса та обладнана сенсорами лінії.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Кількість сенсорів лінії – 7шт.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Модель машини керується мікроконтролером </a:t>
            </a:r>
            <a:r>
              <a:rPr lang="en-US" sz="1600" dirty="0" err="1"/>
              <a:t>PSoC</a:t>
            </a:r>
            <a:r>
              <a:rPr lang="en-US" sz="1600" dirty="0"/>
              <a:t> 6.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Програмне забезпечення</a:t>
            </a:r>
            <a:r>
              <a:rPr lang="en-US" sz="1600" dirty="0"/>
              <a:t> </a:t>
            </a:r>
            <a:r>
              <a:rPr lang="uk-UA" sz="1600" dirty="0"/>
              <a:t>створюється в середовищі </a:t>
            </a:r>
            <a:r>
              <a:rPr lang="en-US" sz="1600" dirty="0" err="1"/>
              <a:t>PSoC</a:t>
            </a:r>
            <a:r>
              <a:rPr lang="en-US" sz="1600" dirty="0"/>
              <a:t> Creator v4.4</a:t>
            </a:r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Для </a:t>
            </a:r>
            <a:r>
              <a:rPr lang="uk-UA" sz="1600" dirty="0" err="1"/>
              <a:t>відлагодження</a:t>
            </a:r>
            <a:r>
              <a:rPr lang="uk-UA" sz="1600" dirty="0"/>
              <a:t> програмного забезпечення використати </a:t>
            </a:r>
            <a:r>
              <a:rPr lang="en-US" sz="1600" dirty="0"/>
              <a:t>BLE, LEDs </a:t>
            </a:r>
            <a:r>
              <a:rPr lang="uk-UA" sz="1600" dirty="0"/>
              <a:t>та</a:t>
            </a:r>
            <a:r>
              <a:rPr lang="en-US" sz="1600" dirty="0"/>
              <a:t> </a:t>
            </a:r>
            <a:r>
              <a:rPr lang="en-US" sz="1600" dirty="0" err="1"/>
              <a:t>Buser</a:t>
            </a:r>
            <a:r>
              <a:rPr lang="uk-UA" sz="1600" dirty="0"/>
              <a:t>, які розміщені на моделі машини.</a:t>
            </a:r>
            <a:endParaRPr lang="en-US" sz="1600" dirty="0"/>
          </a:p>
          <a:p>
            <a:endParaRPr lang="uk-UA" sz="1600" dirty="0"/>
          </a:p>
          <a:p>
            <a:endParaRPr lang="uk-UA" sz="1600" dirty="0"/>
          </a:p>
        </p:txBody>
      </p:sp>
      <p:pic>
        <p:nvPicPr>
          <p:cNvPr id="7" name="Picture 2" descr="PSoC Creator IDE: a free integrated development environment.">
            <a:extLst>
              <a:ext uri="{FF2B5EF4-FFF2-40B4-BE49-F238E27FC236}">
                <a16:creationId xmlns:a16="http://schemas.microsoft.com/office/drawing/2014/main" id="{28FE8A1C-4490-4AC1-9BB9-ED273B5E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12711"/>
            <a:ext cx="4310319" cy="314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61A5284-81A9-43EB-A754-D9ACC8E3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8840">
            <a:off x="5399513" y="4102267"/>
            <a:ext cx="5064440" cy="13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31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D5A9-5E1E-4F97-9994-195A28A8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0547"/>
            <a:ext cx="8640000" cy="375320"/>
          </a:xfrm>
        </p:spPr>
        <p:txBody>
          <a:bodyPr/>
          <a:lstStyle/>
          <a:p>
            <a:r>
              <a:rPr lang="uk-UA" kern="0" dirty="0"/>
              <a:t>Технічне завдання </a:t>
            </a:r>
            <a:r>
              <a:rPr lang="uk-UA" kern="0" dirty="0" err="1"/>
              <a:t>Хакатону</a:t>
            </a:r>
            <a:endParaRPr lang="uk-U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3A407-7E38-4A9F-9C31-44A5E84C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C4593-A32C-4A32-9D1D-C944D196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02D60-AEAD-4DDB-8CB0-2385CC27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924DF8-2D44-4040-A352-71B2BF674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541" y="1191605"/>
            <a:ext cx="3387405" cy="2258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5E1882-11BB-408D-A84A-97206BA83D22}"/>
              </a:ext>
            </a:extLst>
          </p:cNvPr>
          <p:cNvSpPr txBox="1"/>
          <p:nvPr/>
        </p:nvSpPr>
        <p:spPr bwMode="auto">
          <a:xfrm>
            <a:off x="587283" y="1176924"/>
            <a:ext cx="6172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600" dirty="0"/>
              <a:t>Моделі машини усіх команд беруть участь у змаганнях по проходження траси по лінії.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Перемагає команда, чия машина пройшла трасу за мінімальний час, або проїхала по трасі далі за машини всіх інших учасників. </a:t>
            </a:r>
          </a:p>
          <a:p>
            <a:endParaRPr lang="uk-UA" sz="1600" dirty="0"/>
          </a:p>
        </p:txBody>
      </p:sp>
      <p:pic>
        <p:nvPicPr>
          <p:cNvPr id="10" name="Місце для вмісту 5">
            <a:extLst>
              <a:ext uri="{FF2B5EF4-FFF2-40B4-BE49-F238E27FC236}">
                <a16:creationId xmlns:a16="http://schemas.microsoft.com/office/drawing/2014/main" id="{8B6042BF-2432-49FA-A7B3-6A0713212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1" y="3061562"/>
            <a:ext cx="6346917" cy="32578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E9C81F-CC46-4DC8-BB76-6CAF1476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371" y="4061189"/>
            <a:ext cx="3393575" cy="22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B8B17-A7DB-4D4B-AEA0-3A9974FD5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3400"/>
            <a:ext cx="4572000" cy="375320"/>
          </a:xfrm>
        </p:spPr>
        <p:txBody>
          <a:bodyPr/>
          <a:lstStyle/>
          <a:p>
            <a:r>
              <a:rPr lang="uk-UA" dirty="0"/>
              <a:t>План проведення </a:t>
            </a:r>
            <a:r>
              <a:rPr lang="uk-UA" dirty="0" err="1"/>
              <a:t>Хакатону</a:t>
            </a:r>
            <a:r>
              <a:rPr lang="uk-UA" dirty="0"/>
              <a:t>: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F6765B40-E6F3-44BD-87B2-E4AB8184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C62BA3E6-AEE3-4FF7-8558-87AEE3D7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A268C732-B92A-49E2-8B34-49F42A18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00DAB-C442-4868-9602-20C548876B61}"/>
              </a:ext>
            </a:extLst>
          </p:cNvPr>
          <p:cNvSpPr txBox="1"/>
          <p:nvPr/>
        </p:nvSpPr>
        <p:spPr bwMode="auto">
          <a:xfrm>
            <a:off x="2667000" y="1447800"/>
            <a:ext cx="5867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uk-UA" sz="1800" b="1" dirty="0"/>
              <a:t>6 листопада</a:t>
            </a:r>
          </a:p>
          <a:p>
            <a:r>
              <a:rPr lang="uk-UA" sz="1800" dirty="0"/>
              <a:t>👉 9:00   – Відкриття </a:t>
            </a:r>
            <a:r>
              <a:rPr lang="uk-UA" sz="1800" dirty="0" err="1"/>
              <a:t>хакатону</a:t>
            </a:r>
            <a:r>
              <a:rPr lang="uk-UA" sz="1800" dirty="0"/>
              <a:t>, вступний інструктаж.</a:t>
            </a:r>
          </a:p>
          <a:p>
            <a:r>
              <a:rPr lang="uk-UA" sz="1800" dirty="0"/>
              <a:t>👉 10:00 –</a:t>
            </a:r>
            <a:r>
              <a:rPr lang="en-US" sz="1800" dirty="0"/>
              <a:t> </a:t>
            </a:r>
            <a:r>
              <a:rPr lang="uk-UA" sz="1800" dirty="0"/>
              <a:t>Робота над проектами.</a:t>
            </a:r>
          </a:p>
          <a:p>
            <a:r>
              <a:rPr lang="uk-UA" sz="1800" dirty="0"/>
              <a:t>👉 13:00 – Обідня перерва.</a:t>
            </a:r>
          </a:p>
          <a:p>
            <a:r>
              <a:rPr lang="uk-UA" sz="1800" dirty="0"/>
              <a:t>👉 13:45 – Робота над проектами.</a:t>
            </a:r>
          </a:p>
          <a:p>
            <a:r>
              <a:rPr lang="uk-UA" sz="1800" dirty="0"/>
              <a:t>👉 18:45 –</a:t>
            </a:r>
            <a:r>
              <a:rPr lang="en-US" sz="1800" dirty="0"/>
              <a:t> </a:t>
            </a:r>
            <a:r>
              <a:rPr lang="uk-UA" sz="1800" dirty="0"/>
              <a:t>Підсумки першого дня.</a:t>
            </a:r>
          </a:p>
          <a:p>
            <a:endParaRPr lang="uk-UA" sz="1800" dirty="0"/>
          </a:p>
          <a:p>
            <a:r>
              <a:rPr lang="uk-UA" sz="1800" b="1" dirty="0"/>
              <a:t>7 листопада</a:t>
            </a:r>
          </a:p>
          <a:p>
            <a:r>
              <a:rPr lang="uk-UA" sz="1800" dirty="0"/>
              <a:t>👉 9:00   –</a:t>
            </a:r>
            <a:r>
              <a:rPr lang="en-US" sz="1800" dirty="0"/>
              <a:t> </a:t>
            </a:r>
            <a:r>
              <a:rPr lang="uk-UA" sz="1800" dirty="0"/>
              <a:t>Початок роботи.</a:t>
            </a:r>
          </a:p>
          <a:p>
            <a:r>
              <a:rPr lang="uk-UA" sz="1800" dirty="0"/>
              <a:t>👉 9:30   –</a:t>
            </a:r>
            <a:r>
              <a:rPr lang="en-US" sz="1800" dirty="0"/>
              <a:t> </a:t>
            </a:r>
            <a:r>
              <a:rPr lang="uk-UA" sz="1800" dirty="0"/>
              <a:t>Екскурсія офісом, лабораторіями.</a:t>
            </a:r>
          </a:p>
          <a:p>
            <a:r>
              <a:rPr lang="uk-UA" sz="1800" dirty="0"/>
              <a:t>👉 10:30 –</a:t>
            </a:r>
            <a:r>
              <a:rPr lang="en-US" sz="1800" dirty="0"/>
              <a:t> </a:t>
            </a:r>
            <a:r>
              <a:rPr lang="uk-UA" sz="1800" dirty="0"/>
              <a:t>Робота над проектами.</a:t>
            </a:r>
          </a:p>
          <a:p>
            <a:r>
              <a:rPr lang="uk-UA" sz="1800" dirty="0"/>
              <a:t>👉 13:00 – Обідня перерва.</a:t>
            </a:r>
          </a:p>
          <a:p>
            <a:r>
              <a:rPr lang="uk-UA" sz="1800" dirty="0"/>
              <a:t>👉 13:45 –</a:t>
            </a:r>
            <a:r>
              <a:rPr lang="en-US" sz="1800" dirty="0"/>
              <a:t> </a:t>
            </a:r>
            <a:r>
              <a:rPr lang="uk-UA" sz="1800" dirty="0"/>
              <a:t>Презентація командних проектів.</a:t>
            </a:r>
          </a:p>
          <a:p>
            <a:r>
              <a:rPr lang="uk-UA" sz="1800" dirty="0"/>
              <a:t>👉 16:00 –</a:t>
            </a:r>
            <a:r>
              <a:rPr lang="en-US" sz="1800" dirty="0"/>
              <a:t> </a:t>
            </a:r>
            <a:r>
              <a:rPr lang="uk-UA" sz="1800" dirty="0"/>
              <a:t>Змагання.</a:t>
            </a:r>
          </a:p>
          <a:p>
            <a:r>
              <a:rPr lang="uk-UA" sz="1800" dirty="0"/>
              <a:t>👉 18:00 –</a:t>
            </a:r>
            <a:r>
              <a:rPr lang="en-US" sz="1800" dirty="0"/>
              <a:t> </a:t>
            </a:r>
            <a:r>
              <a:rPr lang="uk-UA" sz="1800" dirty="0"/>
              <a:t>Нагородження переможців.</a:t>
            </a:r>
          </a:p>
          <a:p>
            <a:r>
              <a:rPr lang="uk-UA" sz="1800" dirty="0"/>
              <a:t>👉 19:00 –</a:t>
            </a:r>
            <a:r>
              <a:rPr lang="en-US" sz="1800" dirty="0"/>
              <a:t> </a:t>
            </a:r>
            <a:r>
              <a:rPr lang="uk-UA" sz="1800" dirty="0"/>
              <a:t>Закриття </a:t>
            </a:r>
            <a:r>
              <a:rPr lang="uk-UA" sz="1800" dirty="0" err="1"/>
              <a:t>хакатону</a:t>
            </a:r>
            <a:r>
              <a:rPr lang="uk-UA" sz="1800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66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E2632-AF0E-4250-BD66-85BD7A65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8720"/>
            <a:ext cx="8640000" cy="720000"/>
          </a:xfrm>
        </p:spPr>
        <p:txBody>
          <a:bodyPr/>
          <a:lstStyle/>
          <a:p>
            <a:r>
              <a:rPr lang="uk-UA" dirty="0"/>
              <a:t>План проведення </a:t>
            </a:r>
            <a:r>
              <a:rPr lang="uk-UA" dirty="0" err="1"/>
              <a:t>Хакатону</a:t>
            </a:r>
            <a:r>
              <a:rPr lang="uk-UA" dirty="0"/>
              <a:t>: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400ED9F4-02B9-43E0-AA6B-49FF7644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882B2F8-C31B-47FE-B9A1-25A2BECD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850D991-54EE-4DD3-90F7-36A4D4B5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666D4-F631-498B-8007-BFDF4C63EB86}"/>
              </a:ext>
            </a:extLst>
          </p:cNvPr>
          <p:cNvSpPr txBox="1"/>
          <p:nvPr/>
        </p:nvSpPr>
        <p:spPr bwMode="auto">
          <a:xfrm>
            <a:off x="1175138" y="1696331"/>
            <a:ext cx="431126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uk-UA" sz="1600" b="1" dirty="0"/>
              <a:t>Екскурсія офісом,</a:t>
            </a:r>
            <a:r>
              <a:rPr lang="en-US" sz="1600" b="1" dirty="0"/>
              <a:t> </a:t>
            </a:r>
            <a:r>
              <a:rPr lang="uk-UA" sz="1600" b="1" dirty="0"/>
              <a:t>лабораторіями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Збір в холі головного офісу о 9:30.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Дві групи окремо.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Тарас </a:t>
            </a:r>
            <a:r>
              <a:rPr lang="uk-UA" sz="1600" dirty="0" err="1"/>
              <a:t>Домінюк</a:t>
            </a:r>
            <a:r>
              <a:rPr lang="uk-UA" sz="1600" dirty="0"/>
              <a:t>, Любомир </a:t>
            </a:r>
            <a:r>
              <a:rPr lang="uk-UA" sz="1600" dirty="0" err="1"/>
              <a:t>Цигилик</a:t>
            </a:r>
            <a:r>
              <a:rPr lang="uk-UA" sz="1600" dirty="0"/>
              <a:t>.</a:t>
            </a:r>
          </a:p>
        </p:txBody>
      </p:sp>
      <p:pic>
        <p:nvPicPr>
          <p:cNvPr id="1026" name="Picture 2" descr="Які галузі та компанії використовують роботів - EVS Robot">
            <a:extLst>
              <a:ext uri="{FF2B5EF4-FFF2-40B4-BE49-F238E27FC236}">
                <a16:creationId xmlns:a16="http://schemas.microsoft.com/office/drawing/2014/main" id="{6676F18F-F154-48CD-9999-FE4A53DBC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7834"/>
            <a:ext cx="3121376" cy="17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Як захистити HR-проєкт перед бізнесом | HURMA">
            <a:extLst>
              <a:ext uri="{FF2B5EF4-FFF2-40B4-BE49-F238E27FC236}">
                <a16:creationId xmlns:a16="http://schemas.microsoft.com/office/drawing/2014/main" id="{E8B5A5B4-7815-49DA-9F0C-10593EE73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62400"/>
            <a:ext cx="3805057" cy="152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3B206E-2541-4BC8-81F7-AB9AED7304C8}"/>
              </a:ext>
            </a:extLst>
          </p:cNvPr>
          <p:cNvSpPr txBox="1"/>
          <p:nvPr/>
        </p:nvSpPr>
        <p:spPr bwMode="auto">
          <a:xfrm>
            <a:off x="4629086" y="3895552"/>
            <a:ext cx="6248399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uk-UA" sz="1600" b="1" dirty="0"/>
              <a:t>Презентація проектів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Доповідь – до 10 хв.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Розподіл задач в команді.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Алгоритм роботи програми.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Методи слідування лінії та проходження складних ділянок.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Особливі труднощі, з якими зіткнулися та як їх подолали</a:t>
            </a:r>
          </a:p>
        </p:txBody>
      </p:sp>
    </p:spTree>
    <p:extLst>
      <p:ext uri="{BB962C8B-B14F-4D97-AF65-F5344CB8AC3E}">
        <p14:creationId xmlns:p14="http://schemas.microsoft.com/office/powerpoint/2010/main" val="340180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E2632-AF0E-4250-BD66-85BD7A65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71" y="364327"/>
            <a:ext cx="5032177" cy="480956"/>
          </a:xfrm>
        </p:spPr>
        <p:txBody>
          <a:bodyPr/>
          <a:lstStyle/>
          <a:p>
            <a:r>
              <a:rPr lang="uk-UA" dirty="0"/>
              <a:t>План проведення </a:t>
            </a:r>
            <a:r>
              <a:rPr lang="uk-UA" dirty="0" err="1"/>
              <a:t>Хакатону</a:t>
            </a:r>
            <a:r>
              <a:rPr lang="uk-UA" dirty="0"/>
              <a:t>: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400ED9F4-02B9-43E0-AA6B-49FF7644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882B2F8-C31B-47FE-B9A1-25A2BECD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850D991-54EE-4DD3-90F7-36A4D4B5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039E12-E15B-40D6-BF44-2C626268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31" y="4572000"/>
            <a:ext cx="2971800" cy="167163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8666D4-F631-498B-8007-BFDF4C63EB86}"/>
              </a:ext>
            </a:extLst>
          </p:cNvPr>
          <p:cNvSpPr txBox="1"/>
          <p:nvPr/>
        </p:nvSpPr>
        <p:spPr bwMode="auto">
          <a:xfrm>
            <a:off x="685800" y="1233720"/>
            <a:ext cx="4311262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uk-UA" sz="1600" b="1" dirty="0"/>
              <a:t>Змагання.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Змагаються одночасно дві команди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Переможцем вважається та команда, чия машинка швидше доїхала до фінішу, або чия машинка далі проїхала по трасі.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Команда-переможець переходить в наступний тур.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Після півфінальних заїздів проводиться заїзд за 3 місце і після цього – фінальний заїзд.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B21E06-5634-4CF8-AA8C-F217E740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48720"/>
            <a:ext cx="3549262" cy="18149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3B206E-2541-4BC8-81F7-AB9AED7304C8}"/>
              </a:ext>
            </a:extLst>
          </p:cNvPr>
          <p:cNvSpPr txBox="1"/>
          <p:nvPr/>
        </p:nvSpPr>
        <p:spPr bwMode="auto">
          <a:xfrm>
            <a:off x="4148137" y="4840443"/>
            <a:ext cx="469106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uk-UA" sz="1600" b="1" dirty="0"/>
              <a:t>Нагородження переможців.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Вручення сертифікатів та призів за 1, 2, та 3 місце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Вручення сертифікатів всім учасникам</a:t>
            </a:r>
          </a:p>
        </p:txBody>
      </p:sp>
      <p:pic>
        <p:nvPicPr>
          <p:cNvPr id="3074" name="Picture 2" descr="приз на прозрачном фоне 28 фото">
            <a:extLst>
              <a:ext uri="{FF2B5EF4-FFF2-40B4-BE49-F238E27FC236}">
                <a16:creationId xmlns:a16="http://schemas.microsoft.com/office/drawing/2014/main" id="{F683FAED-ECF1-4C4B-AC14-6473F7E0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12" y="4866151"/>
            <a:ext cx="1485900" cy="137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337BAD-95A7-41B2-AC12-9AC3592FDD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48108"/>
            <a:ext cx="3549262" cy="196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0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39A44F39-83DA-4FBB-B871-510750CA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C45050D8-F8BB-4418-9118-8A716EE9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1719C96-7E68-4EC3-9692-2B545877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633C7DA-5134-402E-B66A-808A07FF8A32}"/>
              </a:ext>
            </a:extLst>
          </p:cNvPr>
          <p:cNvSpPr txBox="1">
            <a:spLocks/>
          </p:cNvSpPr>
          <p:nvPr/>
        </p:nvSpPr>
        <p:spPr>
          <a:xfrm>
            <a:off x="254189" y="350396"/>
            <a:ext cx="10628489" cy="464206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5pPr>
            <a:lvl6pPr marL="54864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6pPr>
            <a:lvl7pPr marL="109728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7pPr>
            <a:lvl8pPr marL="164592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8pPr>
            <a:lvl9pPr marL="219456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uk-UA" sz="3200" kern="0" dirty="0"/>
              <a:t>Інструктори</a:t>
            </a:r>
          </a:p>
        </p:txBody>
      </p:sp>
      <p:grpSp>
        <p:nvGrpSpPr>
          <p:cNvPr id="7" name="Групувати 6">
            <a:extLst>
              <a:ext uri="{FF2B5EF4-FFF2-40B4-BE49-F238E27FC236}">
                <a16:creationId xmlns:a16="http://schemas.microsoft.com/office/drawing/2014/main" id="{EA37B8A4-E93A-441E-893A-DF3ACAC213A2}"/>
              </a:ext>
            </a:extLst>
          </p:cNvPr>
          <p:cNvGrpSpPr/>
          <p:nvPr/>
        </p:nvGrpSpPr>
        <p:grpSpPr>
          <a:xfrm>
            <a:off x="1305560" y="1295400"/>
            <a:ext cx="1260000" cy="2252394"/>
            <a:chOff x="1960260" y="1459826"/>
            <a:chExt cx="1260000" cy="225239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35B5B82-6C60-4ADD-A03D-11B8553C3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260" y="1459826"/>
              <a:ext cx="1260000" cy="168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0ECD4-9F7E-4BCD-8B75-E0C2409CB104}"/>
                </a:ext>
              </a:extLst>
            </p:cNvPr>
            <p:cNvSpPr txBox="1"/>
            <p:nvPr/>
          </p:nvSpPr>
          <p:spPr>
            <a:xfrm>
              <a:off x="2068322" y="3189000"/>
              <a:ext cx="1043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1400" b="1" dirty="0"/>
                <a:t>Андрій</a:t>
              </a:r>
            </a:p>
            <a:p>
              <a:pPr algn="ctr"/>
              <a:r>
                <a:rPr lang="uk-UA" sz="1400" b="1" dirty="0" err="1"/>
                <a:t>Риштун</a:t>
              </a:r>
              <a:endParaRPr lang="uk-UA" sz="1400" b="1" dirty="0"/>
            </a:p>
          </p:txBody>
        </p:sp>
      </p:grpSp>
      <p:grpSp>
        <p:nvGrpSpPr>
          <p:cNvPr id="10" name="Групувати 9">
            <a:extLst>
              <a:ext uri="{FF2B5EF4-FFF2-40B4-BE49-F238E27FC236}">
                <a16:creationId xmlns:a16="http://schemas.microsoft.com/office/drawing/2014/main" id="{3B7DE752-0E45-446F-A257-BD1E763FE0E6}"/>
              </a:ext>
            </a:extLst>
          </p:cNvPr>
          <p:cNvGrpSpPr/>
          <p:nvPr/>
        </p:nvGrpSpPr>
        <p:grpSpPr>
          <a:xfrm>
            <a:off x="3737011" y="1295400"/>
            <a:ext cx="1260000" cy="2252394"/>
            <a:chOff x="4250066" y="1459826"/>
            <a:chExt cx="1260000" cy="2252394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760AD7FB-0731-466E-8FB1-6486527F5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066" y="1459826"/>
              <a:ext cx="1260000" cy="1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17AD3A-80FA-4461-865C-6DF16DEB6FC7}"/>
                </a:ext>
              </a:extLst>
            </p:cNvPr>
            <p:cNvSpPr txBox="1"/>
            <p:nvPr/>
          </p:nvSpPr>
          <p:spPr>
            <a:xfrm>
              <a:off x="4401506" y="3189000"/>
              <a:ext cx="9571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400" b="1" dirty="0"/>
                <a:t>Тарас</a:t>
              </a:r>
            </a:p>
            <a:p>
              <a:pPr algn="ctr"/>
              <a:r>
                <a:rPr lang="uk-UA" sz="1400" b="1" dirty="0" err="1"/>
                <a:t>Домінюк</a:t>
              </a:r>
              <a:endParaRPr lang="uk-UA" sz="1400" b="1" dirty="0"/>
            </a:p>
          </p:txBody>
        </p:sp>
      </p:grpSp>
      <p:grpSp>
        <p:nvGrpSpPr>
          <p:cNvPr id="13" name="Групувати 12">
            <a:extLst>
              <a:ext uri="{FF2B5EF4-FFF2-40B4-BE49-F238E27FC236}">
                <a16:creationId xmlns:a16="http://schemas.microsoft.com/office/drawing/2014/main" id="{B69A7DBB-9FF1-45E2-8C8E-A6EDE49B7BD2}"/>
              </a:ext>
            </a:extLst>
          </p:cNvPr>
          <p:cNvGrpSpPr/>
          <p:nvPr/>
        </p:nvGrpSpPr>
        <p:grpSpPr>
          <a:xfrm>
            <a:off x="6219899" y="1295400"/>
            <a:ext cx="1260000" cy="2252394"/>
            <a:chOff x="6575202" y="1459826"/>
            <a:chExt cx="1260000" cy="225239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B25049-E5E8-4C55-9D75-FA819546C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202" y="1459826"/>
              <a:ext cx="1260000" cy="16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694D19-BBDB-43CB-A53A-3B4FE31FE7DF}"/>
                </a:ext>
              </a:extLst>
            </p:cNvPr>
            <p:cNvSpPr txBox="1"/>
            <p:nvPr/>
          </p:nvSpPr>
          <p:spPr>
            <a:xfrm>
              <a:off x="6633923" y="3189000"/>
              <a:ext cx="1142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400" b="1" dirty="0"/>
                <a:t>Святослав</a:t>
              </a:r>
            </a:p>
            <a:p>
              <a:pPr algn="ctr"/>
              <a:r>
                <a:rPr lang="uk-UA" sz="1400" b="1" dirty="0"/>
                <a:t>Палій</a:t>
              </a:r>
            </a:p>
          </p:txBody>
        </p:sp>
      </p:grpSp>
      <p:grpSp>
        <p:nvGrpSpPr>
          <p:cNvPr id="16" name="Групувати 15">
            <a:extLst>
              <a:ext uri="{FF2B5EF4-FFF2-40B4-BE49-F238E27FC236}">
                <a16:creationId xmlns:a16="http://schemas.microsoft.com/office/drawing/2014/main" id="{179F5037-0368-40A4-A1E4-ADAE7F311F81}"/>
              </a:ext>
            </a:extLst>
          </p:cNvPr>
          <p:cNvGrpSpPr/>
          <p:nvPr/>
        </p:nvGrpSpPr>
        <p:grpSpPr>
          <a:xfrm>
            <a:off x="8702787" y="1295400"/>
            <a:ext cx="1260000" cy="2252394"/>
            <a:chOff x="8857062" y="1459826"/>
            <a:chExt cx="1260000" cy="2252394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EDA492C-5F82-48E3-A3F6-42496D5D9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062" y="1459826"/>
              <a:ext cx="1260000" cy="168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2E6B71-0FFE-4770-93EA-03787A72789B}"/>
                </a:ext>
              </a:extLst>
            </p:cNvPr>
            <p:cNvSpPr txBox="1"/>
            <p:nvPr/>
          </p:nvSpPr>
          <p:spPr>
            <a:xfrm>
              <a:off x="9026423" y="3189000"/>
              <a:ext cx="921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400" b="1" dirty="0"/>
                <a:t>Андрій</a:t>
              </a:r>
            </a:p>
            <a:p>
              <a:pPr algn="ctr"/>
              <a:r>
                <a:rPr lang="uk-UA" sz="1400" b="1" dirty="0" err="1"/>
                <a:t>Озгович</a:t>
              </a:r>
              <a:endParaRPr lang="uk-UA" sz="1400" b="1" dirty="0"/>
            </a:p>
          </p:txBody>
        </p:sp>
      </p:grpSp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A4911B48-29FB-4ED7-8CC1-F4EB940CD4FD}"/>
              </a:ext>
            </a:extLst>
          </p:cNvPr>
          <p:cNvGrpSpPr/>
          <p:nvPr/>
        </p:nvGrpSpPr>
        <p:grpSpPr>
          <a:xfrm>
            <a:off x="5046496" y="3818309"/>
            <a:ext cx="1260000" cy="2264561"/>
            <a:chOff x="5213389" y="3982735"/>
            <a:chExt cx="1260000" cy="2264561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8B4AAA3C-A5BC-4FFA-A3A6-147DBBE6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389" y="3982735"/>
              <a:ext cx="1260000" cy="168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015A0-240D-4AD3-8E33-FE1D61D0E1B3}"/>
                </a:ext>
              </a:extLst>
            </p:cNvPr>
            <p:cNvSpPr txBox="1"/>
            <p:nvPr/>
          </p:nvSpPr>
          <p:spPr>
            <a:xfrm>
              <a:off x="5440074" y="5724076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400" b="1" dirty="0"/>
                <a:t>Андрій</a:t>
              </a:r>
            </a:p>
            <a:p>
              <a:pPr algn="ctr"/>
              <a:r>
                <a:rPr lang="uk-UA" sz="1400" b="1" dirty="0" err="1"/>
                <a:t>Сивак</a:t>
              </a:r>
              <a:endParaRPr lang="uk-UA" sz="1400" b="1" dirty="0"/>
            </a:p>
          </p:txBody>
        </p:sp>
      </p:grpSp>
      <p:grpSp>
        <p:nvGrpSpPr>
          <p:cNvPr id="22" name="Групувати 21">
            <a:extLst>
              <a:ext uri="{FF2B5EF4-FFF2-40B4-BE49-F238E27FC236}">
                <a16:creationId xmlns:a16="http://schemas.microsoft.com/office/drawing/2014/main" id="{0F022BE1-FDBE-4229-8A65-BBCF012728D9}"/>
              </a:ext>
            </a:extLst>
          </p:cNvPr>
          <p:cNvGrpSpPr/>
          <p:nvPr/>
        </p:nvGrpSpPr>
        <p:grpSpPr>
          <a:xfrm>
            <a:off x="7189641" y="3818309"/>
            <a:ext cx="1260000" cy="2264561"/>
            <a:chOff x="7661196" y="3982735"/>
            <a:chExt cx="1260000" cy="2264561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8B8C716F-2E17-4170-B9BA-ADCAE0F9F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196" y="3982735"/>
              <a:ext cx="1260000" cy="168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00ADC6-599D-483C-ADEA-E084012619AC}"/>
                </a:ext>
              </a:extLst>
            </p:cNvPr>
            <p:cNvSpPr txBox="1"/>
            <p:nvPr/>
          </p:nvSpPr>
          <p:spPr>
            <a:xfrm>
              <a:off x="7812636" y="5724076"/>
              <a:ext cx="9571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400" b="1" dirty="0"/>
                <a:t>Роман</a:t>
              </a:r>
            </a:p>
            <a:p>
              <a:pPr algn="ctr"/>
              <a:r>
                <a:rPr lang="uk-UA" sz="1400" b="1" dirty="0" err="1"/>
                <a:t>Домінюк</a:t>
              </a:r>
              <a:endParaRPr lang="uk-UA" sz="1400" b="1" dirty="0"/>
            </a:p>
          </p:txBody>
        </p:sp>
      </p:grpSp>
      <p:grpSp>
        <p:nvGrpSpPr>
          <p:cNvPr id="25" name="Групувати 24">
            <a:extLst>
              <a:ext uri="{FF2B5EF4-FFF2-40B4-BE49-F238E27FC236}">
                <a16:creationId xmlns:a16="http://schemas.microsoft.com/office/drawing/2014/main" id="{3CC6BBBD-A4ED-469A-B5E8-CEAF13A854AC}"/>
              </a:ext>
            </a:extLst>
          </p:cNvPr>
          <p:cNvGrpSpPr/>
          <p:nvPr/>
        </p:nvGrpSpPr>
        <p:grpSpPr>
          <a:xfrm>
            <a:off x="2773403" y="3778837"/>
            <a:ext cx="1260000" cy="2264561"/>
            <a:chOff x="3174519" y="3982735"/>
            <a:chExt cx="1260000" cy="2264561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A6839C7F-1B97-41F0-AAEF-C571C3AE4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519" y="3982735"/>
              <a:ext cx="1260000" cy="168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803097-786F-4B14-A343-34EE72F8A87E}"/>
                </a:ext>
              </a:extLst>
            </p:cNvPr>
            <p:cNvSpPr txBox="1"/>
            <p:nvPr/>
          </p:nvSpPr>
          <p:spPr>
            <a:xfrm>
              <a:off x="3327849" y="5724076"/>
              <a:ext cx="953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400" b="1" dirty="0"/>
                <a:t>Ярослав</a:t>
              </a:r>
            </a:p>
            <a:p>
              <a:pPr algn="ctr"/>
              <a:r>
                <a:rPr lang="uk-UA" sz="1400" b="1" dirty="0"/>
                <a:t>Лек</a:t>
              </a:r>
            </a:p>
          </p:txBody>
        </p:sp>
      </p:grpSp>
      <p:grpSp>
        <p:nvGrpSpPr>
          <p:cNvPr id="28" name="Групувати 27">
            <a:extLst>
              <a:ext uri="{FF2B5EF4-FFF2-40B4-BE49-F238E27FC236}">
                <a16:creationId xmlns:a16="http://schemas.microsoft.com/office/drawing/2014/main" id="{743C5100-402A-4EAA-8565-FA146E0AF972}"/>
              </a:ext>
            </a:extLst>
          </p:cNvPr>
          <p:cNvGrpSpPr/>
          <p:nvPr/>
        </p:nvGrpSpPr>
        <p:grpSpPr>
          <a:xfrm>
            <a:off x="164242" y="3818309"/>
            <a:ext cx="1855964" cy="2264561"/>
            <a:chOff x="869988" y="3982735"/>
            <a:chExt cx="1855964" cy="2264561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6E7003AA-4B11-46FC-A211-E5415305C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970" y="3982735"/>
              <a:ext cx="1260000" cy="168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6F2CF0-5101-440B-961F-1864A39A5638}"/>
                </a:ext>
              </a:extLst>
            </p:cNvPr>
            <p:cNvSpPr txBox="1"/>
            <p:nvPr/>
          </p:nvSpPr>
          <p:spPr>
            <a:xfrm>
              <a:off x="869988" y="5724076"/>
              <a:ext cx="1855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1400" b="1" dirty="0"/>
                <a:t>Спартак</a:t>
              </a:r>
            </a:p>
            <a:p>
              <a:pPr algn="ctr"/>
              <a:r>
                <a:rPr lang="uk-UA" sz="1400" b="1" dirty="0"/>
                <a:t>Маньковський</a:t>
              </a:r>
            </a:p>
          </p:txBody>
        </p:sp>
      </p:grp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BAAD38BD-9F0F-4D62-B1A9-DBD7C7E65604}"/>
              </a:ext>
            </a:extLst>
          </p:cNvPr>
          <p:cNvGrpSpPr/>
          <p:nvPr/>
        </p:nvGrpSpPr>
        <p:grpSpPr>
          <a:xfrm>
            <a:off x="9416284" y="3818309"/>
            <a:ext cx="1260000" cy="2264561"/>
            <a:chOff x="9938222" y="3982735"/>
            <a:chExt cx="1260000" cy="2264561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79400F23-3488-4D94-9219-170D2986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222" y="3982735"/>
              <a:ext cx="1260000" cy="168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263D83-9FE2-4B20-9DEC-427E7ED027E8}"/>
                </a:ext>
              </a:extLst>
            </p:cNvPr>
            <p:cNvSpPr txBox="1"/>
            <p:nvPr/>
          </p:nvSpPr>
          <p:spPr>
            <a:xfrm>
              <a:off x="9980561" y="5724076"/>
              <a:ext cx="1175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400" b="1" dirty="0"/>
                <a:t>Владислав</a:t>
              </a:r>
            </a:p>
            <a:p>
              <a:pPr algn="ctr"/>
              <a:r>
                <a:rPr lang="uk-UA" sz="1400" b="1" dirty="0"/>
                <a:t>Нечаєв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05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D88142C9-ECA0-4C0B-BA3D-84D0AB027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E2134EC4-F2AA-40DB-A9AA-814B2F2E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9E289D4-ACEC-467F-B395-C02E0F68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242DC25-5C9B-4F9F-8B0E-3E8E63BD9076}"/>
              </a:ext>
            </a:extLst>
          </p:cNvPr>
          <p:cNvSpPr txBox="1">
            <a:spLocks/>
          </p:cNvSpPr>
          <p:nvPr/>
        </p:nvSpPr>
        <p:spPr>
          <a:xfrm>
            <a:off x="1752600" y="732268"/>
            <a:ext cx="2100556" cy="38673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1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5pPr>
            <a:lvl6pPr marL="54864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6pPr>
            <a:lvl7pPr marL="109728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7pPr>
            <a:lvl8pPr marL="164592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8pPr>
            <a:lvl9pPr marL="219456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uk-UA" sz="3200" kern="0" dirty="0"/>
              <a:t>Учасники</a:t>
            </a:r>
          </a:p>
        </p:txBody>
      </p:sp>
      <p:sp>
        <p:nvSpPr>
          <p:cNvPr id="7" name="Місце для вмісту 2">
            <a:extLst>
              <a:ext uri="{FF2B5EF4-FFF2-40B4-BE49-F238E27FC236}">
                <a16:creationId xmlns:a16="http://schemas.microsoft.com/office/drawing/2014/main" id="{B2214510-AFA7-4187-B51B-7297D9FF5944}"/>
              </a:ext>
            </a:extLst>
          </p:cNvPr>
          <p:cNvSpPr txBox="1">
            <a:spLocks/>
          </p:cNvSpPr>
          <p:nvPr/>
        </p:nvSpPr>
        <p:spPr>
          <a:xfrm>
            <a:off x="5029200" y="316033"/>
            <a:ext cx="3556397" cy="1219201"/>
          </a:xfrm>
          <a:prstGeom prst="rect">
            <a:avLst/>
          </a:prstGeom>
        </p:spPr>
        <p:txBody>
          <a:bodyPr/>
          <a:lstStyle>
            <a:lvl1pPr marL="252000" indent="-252000" algn="l" defTabSz="57600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‒"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57600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cs typeface="+mn-cs"/>
              </a:defRPr>
            </a:lvl2pPr>
            <a:lvl3pPr marL="756000" indent="-252000" algn="l" defTabSz="57600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‒"/>
              <a:defRPr sz="1400" baseline="0">
                <a:solidFill>
                  <a:schemeClr val="tx1"/>
                </a:solidFill>
                <a:latin typeface="+mn-lt"/>
                <a:cs typeface="+mn-cs"/>
              </a:defRPr>
            </a:lvl3pPr>
            <a:lvl4pPr marL="1008000" indent="-252000" algn="l" defTabSz="57600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‒"/>
              <a:defRPr sz="1400" baseline="0">
                <a:solidFill>
                  <a:schemeClr val="tx1"/>
                </a:solidFill>
                <a:latin typeface="+mn-lt"/>
                <a:cs typeface="+mn-cs"/>
              </a:defRPr>
            </a:lvl4pPr>
            <a:lvl5pPr marL="1260000" indent="-252000" algn="l" defTabSz="57600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‒"/>
              <a:defRPr sz="1400" baseline="0">
                <a:solidFill>
                  <a:schemeClr val="tx1"/>
                </a:solidFill>
                <a:latin typeface="+mn-lt"/>
                <a:cs typeface="+mn-cs"/>
              </a:defRPr>
            </a:lvl5pPr>
            <a:lvl6pPr marL="1260000" indent="-252000" algn="l" defTabSz="57600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400" baseline="0">
                <a:solidFill>
                  <a:schemeClr val="tx1"/>
                </a:solidFill>
                <a:latin typeface="+mn-lt"/>
                <a:cs typeface="+mn-cs"/>
              </a:defRPr>
            </a:lvl6pPr>
            <a:lvl7pPr marL="1260000" indent="-252000" algn="l" defTabSz="57600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1260000" indent="-252000" algn="l" defTabSz="57600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1260000" indent="-252000" algn="l" defTabSz="57600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uk-UA" sz="1400" b="1" kern="0" dirty="0"/>
              <a:t>Про себе:</a:t>
            </a:r>
          </a:p>
          <a:p>
            <a:pPr>
              <a:lnSpc>
                <a:spcPct val="100000"/>
              </a:lnSpc>
            </a:pPr>
            <a:r>
              <a:rPr lang="uk-UA" sz="1400" kern="0" dirty="0"/>
              <a:t>Ім'я</a:t>
            </a:r>
          </a:p>
          <a:p>
            <a:pPr>
              <a:lnSpc>
                <a:spcPct val="100000"/>
              </a:lnSpc>
            </a:pPr>
            <a:r>
              <a:rPr lang="uk-UA" sz="1400" kern="0" dirty="0"/>
              <a:t>Навчальний заклад</a:t>
            </a:r>
          </a:p>
          <a:p>
            <a:pPr>
              <a:lnSpc>
                <a:spcPct val="100000"/>
              </a:lnSpc>
            </a:pPr>
            <a:r>
              <a:rPr lang="uk-UA" sz="1400" kern="0" dirty="0"/>
              <a:t>Курс</a:t>
            </a:r>
          </a:p>
          <a:p>
            <a:pPr>
              <a:lnSpc>
                <a:spcPct val="100000"/>
              </a:lnSpc>
            </a:pPr>
            <a:r>
              <a:rPr lang="uk-UA" sz="1400" kern="0" dirty="0"/>
              <a:t>Проект, яким гордитеся.</a:t>
            </a:r>
          </a:p>
        </p:txBody>
      </p:sp>
      <p:sp>
        <p:nvSpPr>
          <p:cNvPr id="10" name="Місце для вмісту 2">
            <a:extLst>
              <a:ext uri="{FF2B5EF4-FFF2-40B4-BE49-F238E27FC236}">
                <a16:creationId xmlns:a16="http://schemas.microsoft.com/office/drawing/2014/main" id="{CB92E42D-8D1F-47FD-8B7E-FDDAD11C29A0}"/>
              </a:ext>
            </a:extLst>
          </p:cNvPr>
          <p:cNvSpPr txBox="1">
            <a:spLocks/>
          </p:cNvSpPr>
          <p:nvPr/>
        </p:nvSpPr>
        <p:spPr>
          <a:xfrm>
            <a:off x="5775967" y="1961358"/>
            <a:ext cx="2086575" cy="188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/>
              <a:t>Команда 3 (2103):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endParaRPr lang="uk-UA" dirty="0"/>
          </a:p>
        </p:txBody>
      </p:sp>
      <p:cxnSp>
        <p:nvCxnSpPr>
          <p:cNvPr id="16" name="Пряма сполучна лінія 15">
            <a:extLst>
              <a:ext uri="{FF2B5EF4-FFF2-40B4-BE49-F238E27FC236}">
                <a16:creationId xmlns:a16="http://schemas.microsoft.com/office/drawing/2014/main" id="{C106FDFA-69F4-40F8-A7A5-ED03B279B8AE}"/>
              </a:ext>
            </a:extLst>
          </p:cNvPr>
          <p:cNvCxnSpPr>
            <a:cxnSpLocks/>
          </p:cNvCxnSpPr>
          <p:nvPr/>
        </p:nvCxnSpPr>
        <p:spPr>
          <a:xfrm>
            <a:off x="322626" y="1607449"/>
            <a:ext cx="10327547" cy="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Місце для вмісту 2">
            <a:extLst>
              <a:ext uri="{FF2B5EF4-FFF2-40B4-BE49-F238E27FC236}">
                <a16:creationId xmlns:a16="http://schemas.microsoft.com/office/drawing/2014/main" id="{B419C076-560F-4A71-91E6-065F40FE166B}"/>
              </a:ext>
            </a:extLst>
          </p:cNvPr>
          <p:cNvSpPr txBox="1">
            <a:spLocks/>
          </p:cNvSpPr>
          <p:nvPr/>
        </p:nvSpPr>
        <p:spPr>
          <a:xfrm>
            <a:off x="716303" y="4227892"/>
            <a:ext cx="2086575" cy="188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/>
              <a:t>Команда 5 (108):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endParaRPr lang="uk-UA" dirty="0"/>
          </a:p>
        </p:txBody>
      </p:sp>
      <p:sp>
        <p:nvSpPr>
          <p:cNvPr id="19" name="Місце для вмісту 2">
            <a:extLst>
              <a:ext uri="{FF2B5EF4-FFF2-40B4-BE49-F238E27FC236}">
                <a16:creationId xmlns:a16="http://schemas.microsoft.com/office/drawing/2014/main" id="{1FDC55E3-FE73-436C-AB58-C2100D1FBF3C}"/>
              </a:ext>
            </a:extLst>
          </p:cNvPr>
          <p:cNvSpPr txBox="1">
            <a:spLocks/>
          </p:cNvSpPr>
          <p:nvPr/>
        </p:nvSpPr>
        <p:spPr>
          <a:xfrm>
            <a:off x="3246135" y="4227892"/>
            <a:ext cx="2086575" cy="188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/>
              <a:t>Команда 6 (108):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endParaRPr lang="uk-UA" dirty="0"/>
          </a:p>
        </p:txBody>
      </p:sp>
      <p:sp>
        <p:nvSpPr>
          <p:cNvPr id="20" name="Місце для вмісту 2">
            <a:extLst>
              <a:ext uri="{FF2B5EF4-FFF2-40B4-BE49-F238E27FC236}">
                <a16:creationId xmlns:a16="http://schemas.microsoft.com/office/drawing/2014/main" id="{EEFFD3A4-4D7C-4AE2-A03B-EDA25D0155AC}"/>
              </a:ext>
            </a:extLst>
          </p:cNvPr>
          <p:cNvSpPr txBox="1">
            <a:spLocks/>
          </p:cNvSpPr>
          <p:nvPr/>
        </p:nvSpPr>
        <p:spPr>
          <a:xfrm>
            <a:off x="5775967" y="4227892"/>
            <a:ext cx="2086575" cy="188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/>
              <a:t>Команда 7 (3306):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endParaRPr lang="uk-UA" dirty="0"/>
          </a:p>
        </p:txBody>
      </p:sp>
      <p:sp>
        <p:nvSpPr>
          <p:cNvPr id="21" name="Місце для вмісту 2">
            <a:extLst>
              <a:ext uri="{FF2B5EF4-FFF2-40B4-BE49-F238E27FC236}">
                <a16:creationId xmlns:a16="http://schemas.microsoft.com/office/drawing/2014/main" id="{C6ABFA67-0269-4421-85A6-E0BA2DA668DA}"/>
              </a:ext>
            </a:extLst>
          </p:cNvPr>
          <p:cNvSpPr txBox="1">
            <a:spLocks/>
          </p:cNvSpPr>
          <p:nvPr/>
        </p:nvSpPr>
        <p:spPr>
          <a:xfrm>
            <a:off x="8305800" y="4227892"/>
            <a:ext cx="2086575" cy="188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/>
              <a:t>Команда 8 (3302):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endParaRPr lang="uk-UA" dirty="0"/>
          </a:p>
        </p:txBody>
      </p:sp>
      <p:sp>
        <p:nvSpPr>
          <p:cNvPr id="22" name="Місце для вмісту 2">
            <a:extLst>
              <a:ext uri="{FF2B5EF4-FFF2-40B4-BE49-F238E27FC236}">
                <a16:creationId xmlns:a16="http://schemas.microsoft.com/office/drawing/2014/main" id="{0BBA0C6E-AB49-4FCC-BAE9-F5E062803228}"/>
              </a:ext>
            </a:extLst>
          </p:cNvPr>
          <p:cNvSpPr txBox="1">
            <a:spLocks/>
          </p:cNvSpPr>
          <p:nvPr/>
        </p:nvSpPr>
        <p:spPr>
          <a:xfrm>
            <a:off x="8305800" y="1961358"/>
            <a:ext cx="2086575" cy="188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/>
              <a:t>Команда 4 (2103):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endParaRPr lang="uk-UA" dirty="0"/>
          </a:p>
        </p:txBody>
      </p:sp>
      <p:sp>
        <p:nvSpPr>
          <p:cNvPr id="23" name="Місце для вмісту 2">
            <a:extLst>
              <a:ext uri="{FF2B5EF4-FFF2-40B4-BE49-F238E27FC236}">
                <a16:creationId xmlns:a16="http://schemas.microsoft.com/office/drawing/2014/main" id="{49A7915C-229D-4D5D-98D6-2D5425AB2BB1}"/>
              </a:ext>
            </a:extLst>
          </p:cNvPr>
          <p:cNvSpPr txBox="1">
            <a:spLocks/>
          </p:cNvSpPr>
          <p:nvPr/>
        </p:nvSpPr>
        <p:spPr>
          <a:xfrm>
            <a:off x="3246135" y="1961358"/>
            <a:ext cx="2086575" cy="188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/>
              <a:t>Команда 2 (2102):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endParaRPr lang="uk-UA" dirty="0"/>
          </a:p>
        </p:txBody>
      </p:sp>
      <p:sp>
        <p:nvSpPr>
          <p:cNvPr id="24" name="Місце для вмісту 2">
            <a:extLst>
              <a:ext uri="{FF2B5EF4-FFF2-40B4-BE49-F238E27FC236}">
                <a16:creationId xmlns:a16="http://schemas.microsoft.com/office/drawing/2014/main" id="{8C530C5A-9867-407C-B874-D81012B2BE17}"/>
              </a:ext>
            </a:extLst>
          </p:cNvPr>
          <p:cNvSpPr txBox="1">
            <a:spLocks/>
          </p:cNvSpPr>
          <p:nvPr/>
        </p:nvSpPr>
        <p:spPr>
          <a:xfrm>
            <a:off x="716303" y="1961358"/>
            <a:ext cx="2086575" cy="188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b="1" dirty="0"/>
              <a:t>Команда 1 (2101):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r>
              <a:rPr lang="uk-UA" dirty="0"/>
              <a:t>_______________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964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9F47D-1C13-4A35-977E-9ADF0EA6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7004"/>
            <a:ext cx="8640000" cy="720000"/>
          </a:xfrm>
        </p:spPr>
        <p:txBody>
          <a:bodyPr/>
          <a:lstStyle/>
          <a:p>
            <a:r>
              <a:rPr lang="uk-UA" dirty="0"/>
              <a:t>Обладнання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3EE24685-7753-4C05-AA9B-1005EF3E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b="1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8C44224D-5FC9-46CF-831E-4C68B32C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D71A56A-2C83-4A64-AB98-FD97E957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D02D-EF35-4D1D-A0E5-9FAD3D3137A4}"/>
              </a:ext>
            </a:extLst>
          </p:cNvPr>
          <p:cNvSpPr txBox="1"/>
          <p:nvPr/>
        </p:nvSpPr>
        <p:spPr bwMode="auto">
          <a:xfrm>
            <a:off x="685800" y="1553795"/>
            <a:ext cx="76962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uk-UA" sz="1600" b="1" dirty="0"/>
              <a:t>Кожна команда отримує:</a:t>
            </a:r>
          </a:p>
          <a:p>
            <a:endParaRPr lang="uk-UA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Машинка - 2 шт.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Акумулятори – 4шт.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Підставка для машинки – 2 шт.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USB </a:t>
            </a:r>
            <a:r>
              <a:rPr lang="uk-UA" sz="1600" dirty="0"/>
              <a:t>Кабель для програмування – 2 шт.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Лист для моделювання траси – 1шт.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Ізоляційна стрічка для моделювання траси – 2шт.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Ножиці – 1шт.</a:t>
            </a:r>
          </a:p>
          <a:p>
            <a:endParaRPr lang="uk-UA" sz="1600" dirty="0"/>
          </a:p>
          <a:p>
            <a:r>
              <a:rPr lang="uk-UA" sz="1600" b="1" dirty="0"/>
              <a:t>Для всіх:</a:t>
            </a:r>
          </a:p>
          <a:p>
            <a:r>
              <a:rPr lang="uk-UA" sz="1600" dirty="0"/>
              <a:t>Флешка з необхідними файлами – 5шт</a:t>
            </a:r>
          </a:p>
          <a:p>
            <a:r>
              <a:rPr lang="uk-UA" sz="1600" dirty="0"/>
              <a:t>Заряджені батарейки</a:t>
            </a:r>
            <a:endParaRPr lang="en-US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B77AFE-B003-4C7D-9304-59FF69AA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72" y="1295400"/>
            <a:ext cx="413585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449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INFINEON_CATEGORY" val="{&quot;CategoryList&quot;:[],&quot;CategoryDictionary&quot;:{}}"/>
  <p:tag name="AGENDAID" val="d68dedf0-f20b-42f4-8f33-60dfe9c9b330"/>
  <p:tag name="EMPOWER.INTEGRATIONS.LOCALMASTER" val="{&quot;path&quot;:null,&quot;elementId&quot;:&quot;54427a43-e0d1-47f0-bca5-1e36759074dd&quot;,&quot;elementName&quot;:null,&quot;databaseId&quot;:&quot;FDE84254-54DB-49E3-9A0E-CDE72035D530&quot;,&quot;timeStamp&quot;:&quot;2023-05-13T07:13:17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Row_and_Two_ColumnsMIOPlaceholderMapping.11MIOPlaceholderMapping-Infineon 16:10MIOPlaceholderMapping.Row | 2 columnsMIOPlaceholderMapping.1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Row_Two_Columns_RowMIOPlaceholderMapping.12MIOPlaceholderMapping-Infineon 16:10MIOPlaceholderMapping.Row | 2 columns | rowMIOPlaceholderMapping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Title_and_Three_ColumnsMIOPlaceholderMapping.13MIOPlaceholderMapping-Infineon 16:10MIOPlaceholderMapping.3 columnsMIOPlaceholderMapping.1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Row_and_Three_ColumnsMIOPlaceholderMapping.14MIOPlaceholderMapping-Infineon 16:10MIOPlaceholderMapping.Row | 3 columnsMIOPlaceholderMapping.1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PresentationTitle_1MIOPlaceholderMapping.2MIOPlaceholderMapping-Infineon 16:10MIOPlaceholderMapping.Presentation title 1MIOPlaceholderMapping.1MIOPlaceholderMapping;Infineon 16:10MIOPlaceholderMapping.IFX_PresentationTitle_2MIOPlaceholderMapping.3MIOPlaceholderMapping-Infineon 16:10MIOPlaceholderMapping.Presentation title 1MIOPlaceholderMapping.1MIOPlaceholderMapping;Infineon 16:10MIOPlaceholderMapping.IFX_PresentationTitle_3MIOPlaceholderMapping.4MIOPlaceholderMapping-Infineon 16:10MIOPlaceholderMapping.Presentation title 1MIOPlaceholderMapping.1MIOPlaceholderMapping;Infineon 16:10MIOPlaceholderMapping.IFX_PresentationTitle_1MIOPlaceholderMapping.2MIOPlaceholderMapping.Picture Placeholder 18MIOPlaceholderMapping.12MIOPlaceholderMapping-Infineon 16:10MIOPlaceholderMapping.Presentation title 1MIOPlaceholderMapping.1MIOPlaceholderMapping.Crystal Picture PlaceholderMIOPlaceholderMapping.15MIOPlaceholderMapping;Infineon 16:10MIOPlaceholderMapping.IFX_PresentationTitle_2MIOPlaceholderMapping.3MIOPlaceholderMapping.Picture Placeholder 17MIOPlaceholderMapping.13MIOPlaceholderMapping-Infineon 16:10MIOPlaceholderMapping.Presentation title 1MIOPlaceholderMapping.1MIOPlaceholderMapping.Crystal Picture PlaceholderMIOPlaceholderMapping.1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Four_ColumnsMIOPlaceholderMapping.15MIOPlaceholderMapping-Infineon 16:10MIOPlaceholderMapping.4 columnsMIOPlaceholderMapping.1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Row_and_Four_ColumnsMIOPlaceholderMapping.16MIOPlaceholderMapping-Infineon 16:10MIOPlaceholderMapping.Row | 4 columnsMIOPlaceholderMapping.1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EmptyMIOPlaceholderMapping.17MIOPlaceholderMapping-Infineon 16:10MIOPlaceholderMapping.EmptyMIOPlaceholderMapping.1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FullpicMIOPlaceholderMapping.18MIOPlaceholderMapping-Infineon 16:10MIOPlaceholderMapping.FullpicMIOPlaceholderMapping.1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Final_ClaimMIOPlaceholderMapping.19MIOPlaceholderMapping-Infineon 16:10MIOPlaceholderMapping.FinalMIOPlaceholderMapping.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PresentationTitleMIOPlaceholderMapping.1MIOPlaceholderMapping-Infineon 16:10MIOPlaceholderMapping.Presentation title 3MIOPlaceholderMapping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Title_OnlyMIOPlaceholderMapping.5MIOPlaceholderMapping-Infineon 16:10MIOPlaceholderMapping.Title OnlyMIOPlaceholderMapping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4"/>
  <p:tag name="MIO_SHOW_DATE" val="False"/>
  <p:tag name="MIO_SHOW_FOOTER" val="False"/>
  <p:tag name="MIO_SHOW_PAGENUMBER" val="False"/>
  <p:tag name="MIO_AVOID_BLANK_LAYOUT" val="False"/>
  <p:tag name="MIO_CD_LAYOUT_VALID_AREA" val="False"/>
  <p:tag name="MIO_EMBED_FONT" val="False"/>
  <p:tag name="MIO_MATCH_COLOR_SCHEME" val="True"/>
  <p:tag name="MIO_NUMBER_OF_VALID_LAYOUTS" val="18"/>
  <p:tag name="MIO_HDS" val="True"/>
  <p:tag name="MIO_SKIPVERSION" val="01.01.0001 00:00:00"/>
  <p:tag name="MIO_EKGUID" val="54427a43-e0d1-47f0-bca5-1e36759074dd"/>
  <p:tag name="MIO_UPDATE" val="True"/>
  <p:tag name="MIO_VERSION" val="13.05.2023 07:13:17"/>
  <p:tag name="MIO_DBID" val="FDE84254-54DB-49E3-9A0E-CDE72035D530"/>
  <p:tag name="MIO_LASTDOWNLOADED" val="18.09.2023 21:00:28.642"/>
  <p:tag name="MIO_OBJECTNAME" val="Infineon Beamer 16:10"/>
  <p:tag name="MIO_CDID" val="de08b4b3-8e0e-4e73-a4b9-b4f4adede35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Title_and_ContentMIOPlaceholderMapping.6MIOPlaceholderMapping-Infineon 16:10MIOPlaceholderMapping.Title | contentMIOPlaceholderMapping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Title_and_Two_ContentMIOPlaceholderMapping.8MIOPlaceholderMapping-Infineon 16:10MIOPlaceholderMapping.2 contentsMIOPlaceholderMapping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SectionMIOPlaceholderMapping.9MIOPlaceholderMapping-Infineon 16:10MIOPlaceholderMapping.Section 1MIOPlaceholderMapping.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10MIOPlaceholderMapping.IFX_Title_and_Four_ContentMIOPlaceholderMapping.10MIOPlaceholderMapping-Infineon 16:10MIOPlaceholderMapping.4 contentsMIOPlaceholderMapping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Infineon 16:10">
  <a:themeElements>
    <a:clrScheme name="Infineon 2023 - 2">
      <a:dk1>
        <a:srgbClr val="1D1D1D"/>
      </a:dk1>
      <a:lt1>
        <a:srgbClr val="FFFFFF"/>
      </a:lt1>
      <a:dk2>
        <a:srgbClr val="0A8276"/>
      </a:dk2>
      <a:lt2>
        <a:srgbClr val="8D8786"/>
      </a:lt2>
      <a:accent1>
        <a:srgbClr val="0A8276"/>
      </a:accent1>
      <a:accent2>
        <a:srgbClr val="575352"/>
      </a:accent2>
      <a:accent3>
        <a:srgbClr val="F97414"/>
      </a:accent3>
      <a:accent4>
        <a:srgbClr val="9BBA43"/>
      </a:accent4>
      <a:accent5>
        <a:srgbClr val="FCD442"/>
      </a:accent5>
      <a:accent6>
        <a:srgbClr val="9C216E"/>
      </a:accent6>
      <a:hlink>
        <a:srgbClr val="0A8276"/>
      </a:hlink>
      <a:folHlink>
        <a:srgbClr val="0A8276"/>
      </a:folHlink>
    </a:clrScheme>
    <a:fontScheme name="Infine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defTabSz="576000" eaLnBrk="0" hangingPunct="0">
          <a:lnSpc>
            <a:spcPct val="120000"/>
          </a:lnSpc>
          <a:defRPr sz="1600" dirty="0">
            <a:solidFill>
              <a:schemeClr val="bg1"/>
            </a:solidFill>
            <a:latin typeface="+mn-lt"/>
            <a:ea typeface="+mn-ea"/>
            <a:cs typeface="+mn-cs"/>
          </a:defRPr>
        </a:defPPr>
      </a:lstStyle>
    </a:spDef>
    <a:lnDef>
      <a:spPr>
        <a:ln w="9525">
          <a:solidFill>
            <a:schemeClr val="bg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t" anchorCtr="0">
        <a:spAutoFit/>
      </a:bodyPr>
      <a:lstStyle>
        <a:defPPr marL="285750" marR="0" indent="-285750" algn="l" defTabSz="576000" eaLnBrk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>
            <a:schemeClr val="accent1"/>
          </a:buClr>
          <a:buSzTx/>
          <a:buFont typeface="Arial" panose="020B0604020202020204" pitchFamily="34" charset="0"/>
          <a:buChar char="‒"/>
          <a:tabLst/>
          <a:defRPr sz="1800" kern="0" dirty="0"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100">
      <a:srgbClr val="0A8276"/>
    </a:custClr>
    <a:custClr name="Ocean 80">
      <a:srgbClr val="3B9B91"/>
    </a:custClr>
    <a:custClr name="Ocean 60">
      <a:srgbClr val="6CB4AD"/>
    </a:custClr>
    <a:custClr name="Ocean 40">
      <a:srgbClr val="B8DEDA"/>
    </a:custClr>
    <a:custClr name="White">
      <a:srgbClr val="FFFFFF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Lawn Main">
      <a:srgbClr val="9BBA43"/>
    </a:custClr>
    <a:custClr name="Berry Main">
      <a:srgbClr val="9C216E"/>
    </a:custClr>
    <a:custClr name="Engineering Main">
      <a:srgbClr val="575352"/>
    </a:custClr>
    <a:custClr name="Sun Main">
      <a:srgbClr val="F97414"/>
    </a:custClr>
    <a:custClr name="Sand Main">
      <a:srgbClr val="FCD442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Lawn Light">
      <a:srgbClr val="B9D257"/>
    </a:custClr>
    <a:custClr name="Berry Light">
      <a:srgbClr val="BE3283"/>
    </a:custClr>
    <a:custClr name="Engineering Light">
      <a:srgbClr val="8D8786"/>
    </a:custClr>
    <a:custClr name="Sun Light">
      <a:srgbClr val="FF9737"/>
    </a:custClr>
    <a:custClr name="Sand Light">
      <a:srgbClr val="FBE273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Grey 300 ">
      <a:srgbClr val="DCD5D7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</a:custClrLst>
  <a:extLst>
    <a:ext uri="{05A4C25C-085E-4340-85A3-A5531E510DB2}">
      <thm15:themeFamily xmlns:thm15="http://schemas.microsoft.com/office/thememl/2012/main" name="Presentation1" id="{11FEE4CC-F07B-4F15-87EB-19E939D7F171}" vid="{2A8559B9-5B55-4EB2-915D-EB1C23776B65}"/>
    </a:ext>
  </a:extLst>
</a:theme>
</file>

<file path=ppt/theme/theme2.xml><?xml version="1.0" encoding="utf-8"?>
<a:theme xmlns:a="http://schemas.openxmlformats.org/drawingml/2006/main" name="Larissa-Design">
  <a:themeElements>
    <a:clrScheme name="Infineon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E7DC11BEC68248A51565BE2B96F44E" ma:contentTypeVersion="2" ma:contentTypeDescription="Create a new document." ma:contentTypeScope="" ma:versionID="c7f2b1a82f93a1719ac14c39a121d631">
  <xsd:schema xmlns:xsd="http://www.w3.org/2001/XMLSchema" xmlns:xs="http://www.w3.org/2001/XMLSchema" xmlns:p="http://schemas.microsoft.com/office/2006/metadata/properties" xmlns:ns2="2e677cce-c08c-4517-96ca-c64313c5860c" targetNamespace="http://schemas.microsoft.com/office/2006/metadata/properties" ma:root="true" ma:fieldsID="4c8985d18a90b7e231d96e0549dd03c8" ns2:_="">
    <xsd:import namespace="2e677cce-c08c-4517-96ca-c64313c5860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677cce-c08c-4517-96ca-c64313c5860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DD71D7-4D8C-4C40-BFF4-AFBE1A4F0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677cce-c08c-4517-96ca-c64313c586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99A1D5-F553-4264-9022-E0136C61CE27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2e677cce-c08c-4517-96ca-c64313c5860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3C6748B-B74E-4BE1-834C-AEBB9BCA18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InfineonTemplate_16_9</Template>
  <TotalTime>0</TotalTime>
  <Words>713</Words>
  <Application>Microsoft Office PowerPoint</Application>
  <PresentationFormat>Довільний</PresentationFormat>
  <Paragraphs>188</Paragraphs>
  <Slides>13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13</vt:i4>
      </vt:variant>
    </vt:vector>
  </HeadingPairs>
  <TitlesOfParts>
    <vt:vector size="16" baseType="lpstr">
      <vt:lpstr>Arial</vt:lpstr>
      <vt:lpstr>Garamond</vt:lpstr>
      <vt:lpstr>Infineon 16:10</vt:lpstr>
      <vt:lpstr>Infineon Hackathon. Autumn 2025</vt:lpstr>
      <vt:lpstr>Технічне завдання Хакатону</vt:lpstr>
      <vt:lpstr>Технічне завдання Хакатону</vt:lpstr>
      <vt:lpstr>План проведення Хакатону:</vt:lpstr>
      <vt:lpstr>План проведення Хакатону:</vt:lpstr>
      <vt:lpstr>План проведення Хакатону:</vt:lpstr>
      <vt:lpstr>Презентація PowerPoint</vt:lpstr>
      <vt:lpstr>Презентація PowerPoint</vt:lpstr>
      <vt:lpstr>Обладнання</vt:lpstr>
      <vt:lpstr>Будова машинки</vt:lpstr>
      <vt:lpstr>Хід роботи :</vt:lpstr>
      <vt:lpstr>Хід роботи :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Hire Ukraine  Local Onboarding</dc:title>
  <dc:creator/>
  <cp:lastModifiedBy/>
  <cp:revision>2</cp:revision>
  <dcterms:created xsi:type="dcterms:W3CDTF">2022-06-22T06:42:50Z</dcterms:created>
  <dcterms:modified xsi:type="dcterms:W3CDTF">2025-11-06T00:00:12Z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  <property fmtid="{D5CDD505-2E9C-101B-9397-08002B2CF9AE}" pid="7" name="TemplateCompany">
    <vt:lpwstr>IFX</vt:lpwstr>
  </property>
  <property fmtid="{D5CDD505-2E9C-101B-9397-08002B2CF9AE}" pid="8" name="ContentTypeId">
    <vt:lpwstr>0x01010039E7DC11BEC68248A51565BE2B96F44E</vt:lpwstr>
  </property>
  <property fmtid="{D5CDD505-2E9C-101B-9397-08002B2CF9AE}" pid="9" name="AgendaXMLId">
    <vt:lpwstr>{6D90442C-6655-4E43-B642-D8CB77813EFF}</vt:lpwstr>
  </property>
  <property fmtid="{D5CDD505-2E9C-101B-9397-08002B2CF9AE}" pid="10" name="MSIP_Label_a15a25aa-e944-415d-b7a7-40f6b9180b6b_Enabled">
    <vt:lpwstr>-1</vt:lpwstr>
  </property>
  <property fmtid="{D5CDD505-2E9C-101B-9397-08002B2CF9AE}" pid="11" name="MSIP_Label_a15a25aa-e944-415d-b7a7-40f6b9180b6b_SetDate">
    <vt:lpwstr>2025-11-05 09:21:12Z</vt:lpwstr>
  </property>
  <property fmtid="{D5CDD505-2E9C-101B-9397-08002B2CF9AE}" pid="12" name="MSIP_Label_a15a25aa-e944-415d-b7a7-40f6b9180b6b_Method">
    <vt:lpwstr>Privileged</vt:lpwstr>
  </property>
  <property fmtid="{D5CDD505-2E9C-101B-9397-08002B2CF9AE}" pid="13" name="MSIP_Label_a15a25aa-e944-415d-b7a7-40f6b9180b6b_Name">
    <vt:lpwstr>a15a25aa-e944-415d-b7a7-40f6b9180b6b</vt:lpwstr>
  </property>
  <property fmtid="{D5CDD505-2E9C-101B-9397-08002B2CF9AE}" pid="14" name="MSIP_Label_a15a25aa-e944-415d-b7a7-40f6b9180b6b_SiteId">
    <vt:lpwstr>eeb8d0e8-3544-41d3-aac6-934c309faf5a</vt:lpwstr>
  </property>
  <property fmtid="{D5CDD505-2E9C-101B-9397-08002B2CF9AE}" pid="15" name="MSIP_Label_a15a25aa-e944-415d-b7a7-40f6b9180b6b_ActionId">
    <vt:lpwstr>f279089c-5b38-439d-9208-0a049ab3168c</vt:lpwstr>
  </property>
  <property fmtid="{D5CDD505-2E9C-101B-9397-08002B2CF9AE}" pid="16" name="MSIP_Label_a15a25aa-e944-415d-b7a7-40f6b9180b6b_ContentBits">
    <vt:lpwstr>0</vt:lpwstr>
  </property>
  <property fmtid="{D5CDD505-2E9C-101B-9397-08002B2CF9AE}" pid="17" name="empower.integration.Classification.DocumentId">
    <vt:lpwstr/>
  </property>
  <property fmtid="{D5CDD505-2E9C-101B-9397-08002B2CF9AE}" pid="18" name="empower.integration.Classification.DocumentVersion">
    <vt:lpwstr/>
  </property>
  <property fmtid="{D5CDD505-2E9C-101B-9397-08002B2CF9AE}" pid="19" name="empower.integration.Classification.DocumentOwner">
    <vt:lpwstr/>
  </property>
  <property fmtid="{D5CDD505-2E9C-101B-9397-08002B2CF9AE}" pid="20" name="empower.integration.Classification.ShowFooter">
    <vt:bool>true</vt:bool>
  </property>
  <property fmtid="{D5CDD505-2E9C-101B-9397-08002B2CF9AE}" pid="21" name="empower.integration.Classification.RestrictionLevel">
    <vt:i4>1</vt:i4>
  </property>
  <property fmtid="{D5CDD505-2E9C-101B-9397-08002B2CF9AE}" pid="22" name="empower.integration.Classification.FooterDate">
    <vt:filetime>2025-11-05T09:21:12Z</vt:filetime>
  </property>
  <property fmtid="{D5CDD505-2E9C-101B-9397-08002B2CF9AE}" pid="23" name="empower.integration.Classification.DateFormat">
    <vt:lpwstr/>
  </property>
  <property fmtid="{D5CDD505-2E9C-101B-9397-08002B2CF9AE}" pid="24" name="empower.integration.Classification.IsDraft">
    <vt:bool>false</vt:bool>
  </property>
  <property fmtid="{D5CDD505-2E9C-101B-9397-08002B2CF9AE}" pid="25" name="empower.integration.Classification.IsProprietary">
    <vt:bool>false</vt:bool>
  </property>
  <property fmtid="{D5CDD505-2E9C-101B-9397-08002B2CF9AE}" pid="26" name="empower.integration.Classification.HasAdditionalMarking">
    <vt:bool>false</vt:bool>
  </property>
  <property fmtid="{D5CDD505-2E9C-101B-9397-08002B2CF9AE}" pid="27" name="empower.integration.Classification.AdditionalMarking">
    <vt:lpwstr/>
  </property>
  <property fmtid="{D5CDD505-2E9C-101B-9397-08002B2CF9AE}" pid="28" name="empower.integration.Classification.IsEmpowerClassified">
    <vt:bool>false</vt:bool>
  </property>
</Properties>
</file>